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70" r:id="rId3"/>
    <p:sldId id="271" r:id="rId4"/>
    <p:sldId id="272" r:id="rId5"/>
    <p:sldId id="274" r:id="rId6"/>
    <p:sldId id="276" r:id="rId7"/>
    <p:sldId id="291" r:id="rId8"/>
    <p:sldId id="278" r:id="rId9"/>
    <p:sldId id="289" r:id="rId10"/>
    <p:sldId id="283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Minh" userId="a6db1938149625d9" providerId="LiveId" clId="{5805963E-C979-4E0D-BD1F-EEB77DEF30D1}"/>
    <pc:docChg chg="undo redo custSel addSld delSld modSld delMainMaster">
      <pc:chgData name="Nguyen Minh" userId="a6db1938149625d9" providerId="LiveId" clId="{5805963E-C979-4E0D-BD1F-EEB77DEF30D1}" dt="2021-08-19T11:59:59.240" v="853"/>
      <pc:docMkLst>
        <pc:docMk/>
      </pc:docMkLst>
      <pc:sldChg chg="del">
        <pc:chgData name="Nguyen Minh" userId="a6db1938149625d9" providerId="LiveId" clId="{5805963E-C979-4E0D-BD1F-EEB77DEF30D1}" dt="2021-08-19T09:31:49.639" v="1" actId="47"/>
        <pc:sldMkLst>
          <pc:docMk/>
          <pc:sldMk cId="3072013332" sldId="256"/>
        </pc:sldMkLst>
      </pc:sldChg>
      <pc:sldChg chg="modTransition">
        <pc:chgData name="Nguyen Minh" userId="a6db1938149625d9" providerId="LiveId" clId="{5805963E-C979-4E0D-BD1F-EEB77DEF30D1}" dt="2021-08-19T11:49:27.120" v="820"/>
        <pc:sldMkLst>
          <pc:docMk/>
          <pc:sldMk cId="0" sldId="268"/>
        </pc:sldMkLst>
      </pc:sldChg>
      <pc:sldChg chg="addSp delSp modSp add mod modTransition">
        <pc:chgData name="Nguyen Minh" userId="a6db1938149625d9" providerId="LiveId" clId="{5805963E-C979-4E0D-BD1F-EEB77DEF30D1}" dt="2021-08-19T11:57:47.068" v="828"/>
        <pc:sldMkLst>
          <pc:docMk/>
          <pc:sldMk cId="0" sldId="270"/>
        </pc:sldMkLst>
        <pc:spChg chg="mod">
          <ac:chgData name="Nguyen Minh" userId="a6db1938149625d9" providerId="LiveId" clId="{5805963E-C979-4E0D-BD1F-EEB77DEF30D1}" dt="2021-08-19T09:38:24.904" v="371" actId="255"/>
          <ac:spMkLst>
            <pc:docMk/>
            <pc:sldMk cId="0" sldId="270"/>
            <ac:spMk id="4" creationId="{00000000-0000-0000-0000-000000000000}"/>
          </ac:spMkLst>
        </pc:spChg>
        <pc:spChg chg="mod">
          <ac:chgData name="Nguyen Minh" userId="a6db1938149625d9" providerId="LiveId" clId="{5805963E-C979-4E0D-BD1F-EEB77DEF30D1}" dt="2021-08-19T09:31:59.319" v="4" actId="20577"/>
          <ac:spMkLst>
            <pc:docMk/>
            <pc:sldMk cId="0" sldId="270"/>
            <ac:spMk id="5" creationId="{00000000-0000-0000-0000-000000000000}"/>
          </ac:spMkLst>
        </pc:spChg>
        <pc:picChg chg="add del mod">
          <ac:chgData name="Nguyen Minh" userId="a6db1938149625d9" providerId="LiveId" clId="{5805963E-C979-4E0D-BD1F-EEB77DEF30D1}" dt="2021-08-19T11:53:27.995" v="822"/>
          <ac:picMkLst>
            <pc:docMk/>
            <pc:sldMk cId="0" sldId="270"/>
            <ac:picMk id="2" creationId="{26D8ED01-FDE5-4F01-BF84-998A1821F50E}"/>
          </ac:picMkLst>
        </pc:picChg>
        <pc:picChg chg="del">
          <ac:chgData name="Nguyen Minh" userId="a6db1938149625d9" providerId="LiveId" clId="{5805963E-C979-4E0D-BD1F-EEB77DEF30D1}" dt="2021-08-19T11:52:46.292" v="821"/>
          <ac:picMkLst>
            <pc:docMk/>
            <pc:sldMk cId="0" sldId="270"/>
            <ac:picMk id="6" creationId="{00000000-0000-0000-0000-000000000000}"/>
          </ac:picMkLst>
        </pc:picChg>
        <pc:picChg chg="add del mod">
          <ac:chgData name="Nguyen Minh" userId="a6db1938149625d9" providerId="LiveId" clId="{5805963E-C979-4E0D-BD1F-EEB77DEF30D1}" dt="2021-08-19T11:54:15.768" v="823"/>
          <ac:picMkLst>
            <pc:docMk/>
            <pc:sldMk cId="0" sldId="270"/>
            <ac:picMk id="7" creationId="{0C737D2B-9BB2-435D-9170-F5A26C478204}"/>
          </ac:picMkLst>
        </pc:picChg>
        <pc:picChg chg="add del mod">
          <ac:chgData name="Nguyen Minh" userId="a6db1938149625d9" providerId="LiveId" clId="{5805963E-C979-4E0D-BD1F-EEB77DEF30D1}" dt="2021-08-19T11:57:07.839" v="826"/>
          <ac:picMkLst>
            <pc:docMk/>
            <pc:sldMk cId="0" sldId="270"/>
            <ac:picMk id="8" creationId="{CA3C281C-AA11-47F5-BF77-6603FC87E71F}"/>
          </ac:picMkLst>
        </pc:picChg>
        <pc:picChg chg="add del mod">
          <ac:chgData name="Nguyen Minh" userId="a6db1938149625d9" providerId="LiveId" clId="{5805963E-C979-4E0D-BD1F-EEB77DEF30D1}" dt="2021-08-19T11:57:29.842" v="827"/>
          <ac:picMkLst>
            <pc:docMk/>
            <pc:sldMk cId="0" sldId="270"/>
            <ac:picMk id="9" creationId="{22A80036-4488-472C-91D5-3C589F052B35}"/>
          </ac:picMkLst>
        </pc:picChg>
        <pc:picChg chg="add del mod">
          <ac:chgData name="Nguyen Minh" userId="a6db1938149625d9" providerId="LiveId" clId="{5805963E-C979-4E0D-BD1F-EEB77DEF30D1}" dt="2021-08-19T11:57:47.068" v="828"/>
          <ac:picMkLst>
            <pc:docMk/>
            <pc:sldMk cId="0" sldId="270"/>
            <ac:picMk id="10" creationId="{442EF0F2-FB31-4227-8E04-4A6F10DFC3B0}"/>
          </ac:picMkLst>
        </pc:picChg>
        <pc:picChg chg="add mod">
          <ac:chgData name="Nguyen Minh" userId="a6db1938149625d9" providerId="LiveId" clId="{5805963E-C979-4E0D-BD1F-EEB77DEF30D1}" dt="2021-08-19T11:57:47.068" v="828"/>
          <ac:picMkLst>
            <pc:docMk/>
            <pc:sldMk cId="0" sldId="270"/>
            <ac:picMk id="11" creationId="{5C40288C-F343-4D90-918A-5763F7A80B3E}"/>
          </ac:picMkLst>
        </pc:picChg>
      </pc:sldChg>
      <pc:sldChg chg="addSp delSp modSp mod modTransition setBg modAnim">
        <pc:chgData name="Nguyen Minh" userId="a6db1938149625d9" providerId="LiveId" clId="{5805963E-C979-4E0D-BD1F-EEB77DEF30D1}" dt="2021-08-19T11:59:59.240" v="853"/>
        <pc:sldMkLst>
          <pc:docMk/>
          <pc:sldMk cId="0" sldId="271"/>
        </pc:sldMkLst>
        <pc:spChg chg="mod">
          <ac:chgData name="Nguyen Minh" userId="a6db1938149625d9" providerId="LiveId" clId="{5805963E-C979-4E0D-BD1F-EEB77DEF30D1}" dt="2021-08-19T11:58:23.514" v="849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Nguyen Minh" userId="a6db1938149625d9" providerId="LiveId" clId="{5805963E-C979-4E0D-BD1F-EEB77DEF30D1}" dt="2021-08-19T09:37:37.942" v="370" actId="207"/>
          <ac:spMkLst>
            <pc:docMk/>
            <pc:sldMk cId="0" sldId="271"/>
            <ac:spMk id="4" creationId="{00000000-0000-0000-0000-000000000000}"/>
          </ac:spMkLst>
        </pc:spChg>
        <pc:picChg chg="del">
          <ac:chgData name="Nguyen Minh" userId="a6db1938149625d9" providerId="LiveId" clId="{5805963E-C979-4E0D-BD1F-EEB77DEF30D1}" dt="2021-08-19T11:59:33.240" v="852"/>
          <ac:picMkLst>
            <pc:docMk/>
            <pc:sldMk cId="0" sldId="271"/>
            <ac:picMk id="3" creationId="{00000000-0000-0000-0000-000000000000}"/>
          </ac:picMkLst>
        </pc:picChg>
        <pc:picChg chg="add del mod">
          <ac:chgData name="Nguyen Minh" userId="a6db1938149625d9" providerId="LiveId" clId="{5805963E-C979-4E0D-BD1F-EEB77DEF30D1}" dt="2021-08-19T11:59:59.240" v="853"/>
          <ac:picMkLst>
            <pc:docMk/>
            <pc:sldMk cId="0" sldId="271"/>
            <ac:picMk id="5" creationId="{EBED94BF-733F-4320-8AD9-76F758603397}"/>
          </ac:picMkLst>
        </pc:picChg>
        <pc:picChg chg="add mod">
          <ac:chgData name="Nguyen Minh" userId="a6db1938149625d9" providerId="LiveId" clId="{5805963E-C979-4E0D-BD1F-EEB77DEF30D1}" dt="2021-08-19T11:59:59.240" v="853"/>
          <ac:picMkLst>
            <pc:docMk/>
            <pc:sldMk cId="0" sldId="271"/>
            <ac:picMk id="6" creationId="{7730DCC8-0238-4BCB-A2DC-C2C7FD50ADC7}"/>
          </ac:picMkLst>
        </pc:picChg>
      </pc:sldChg>
      <pc:sldChg chg="delSp modSp new mod modTransition setBg">
        <pc:chgData name="Nguyen Minh" userId="a6db1938149625d9" providerId="LiveId" clId="{5805963E-C979-4E0D-BD1F-EEB77DEF30D1}" dt="2021-08-19T11:49:27.120" v="820"/>
        <pc:sldMkLst>
          <pc:docMk/>
          <pc:sldMk cId="3238996300" sldId="272"/>
        </pc:sldMkLst>
        <pc:spChg chg="del">
          <ac:chgData name="Nguyen Minh" userId="a6db1938149625d9" providerId="LiveId" clId="{5805963E-C979-4E0D-BD1F-EEB77DEF30D1}" dt="2021-08-19T09:42:23.482" v="374" actId="478"/>
          <ac:spMkLst>
            <pc:docMk/>
            <pc:sldMk cId="3238996300" sldId="272"/>
            <ac:spMk id="2" creationId="{4D850F17-5679-413A-9B11-FF46BD813BDD}"/>
          </ac:spMkLst>
        </pc:spChg>
        <pc:spChg chg="mod">
          <ac:chgData name="Nguyen Minh" userId="a6db1938149625d9" providerId="LiveId" clId="{5805963E-C979-4E0D-BD1F-EEB77DEF30D1}" dt="2021-08-19T09:47:21.668" v="400" actId="207"/>
          <ac:spMkLst>
            <pc:docMk/>
            <pc:sldMk cId="3238996300" sldId="272"/>
            <ac:spMk id="3" creationId="{0650EC4C-7DE7-41D9-A785-BD0D225FF447}"/>
          </ac:spMkLst>
        </pc:spChg>
      </pc:sldChg>
      <pc:sldChg chg="new del">
        <pc:chgData name="Nguyen Minh" userId="a6db1938149625d9" providerId="LiveId" clId="{5805963E-C979-4E0D-BD1F-EEB77DEF30D1}" dt="2021-08-19T09:47:42.365" v="403" actId="47"/>
        <pc:sldMkLst>
          <pc:docMk/>
          <pc:sldMk cId="2869358273" sldId="273"/>
        </pc:sldMkLst>
      </pc:sldChg>
      <pc:sldChg chg="modSp add mod modTransition setBg">
        <pc:chgData name="Nguyen Minh" userId="a6db1938149625d9" providerId="LiveId" clId="{5805963E-C979-4E0D-BD1F-EEB77DEF30D1}" dt="2021-08-19T11:49:27.120" v="820"/>
        <pc:sldMkLst>
          <pc:docMk/>
          <pc:sldMk cId="2719984870" sldId="274"/>
        </pc:sldMkLst>
        <pc:spChg chg="mod">
          <ac:chgData name="Nguyen Minh" userId="a6db1938149625d9" providerId="LiveId" clId="{5805963E-C979-4E0D-BD1F-EEB77DEF30D1}" dt="2021-08-19T09:49:34.652" v="414" actId="207"/>
          <ac:spMkLst>
            <pc:docMk/>
            <pc:sldMk cId="2719984870" sldId="274"/>
            <ac:spMk id="3" creationId="{0650EC4C-7DE7-41D9-A785-BD0D225FF447}"/>
          </ac:spMkLst>
        </pc:spChg>
      </pc:sldChg>
      <pc:sldChg chg="new del">
        <pc:chgData name="Nguyen Minh" userId="a6db1938149625d9" providerId="LiveId" clId="{5805963E-C979-4E0D-BD1F-EEB77DEF30D1}" dt="2021-08-19T10:02:52.266" v="421" actId="47"/>
        <pc:sldMkLst>
          <pc:docMk/>
          <pc:sldMk cId="222262032" sldId="275"/>
        </pc:sldMkLst>
      </pc:sldChg>
      <pc:sldChg chg="modSp add mod modTransition setBg">
        <pc:chgData name="Nguyen Minh" userId="a6db1938149625d9" providerId="LiveId" clId="{5805963E-C979-4E0D-BD1F-EEB77DEF30D1}" dt="2021-08-19T11:49:27.120" v="820"/>
        <pc:sldMkLst>
          <pc:docMk/>
          <pc:sldMk cId="3310317926" sldId="276"/>
        </pc:sldMkLst>
        <pc:spChg chg="mod">
          <ac:chgData name="Nguyen Minh" userId="a6db1938149625d9" providerId="LiveId" clId="{5805963E-C979-4E0D-BD1F-EEB77DEF30D1}" dt="2021-08-19T10:10:09.309" v="516" actId="1076"/>
          <ac:spMkLst>
            <pc:docMk/>
            <pc:sldMk cId="3310317926" sldId="276"/>
            <ac:spMk id="3" creationId="{0650EC4C-7DE7-41D9-A785-BD0D225FF447}"/>
          </ac:spMkLst>
        </pc:spChg>
      </pc:sldChg>
      <pc:sldChg chg="addSp delSp modSp del mod">
        <pc:chgData name="Nguyen Minh" userId="a6db1938149625d9" providerId="LiveId" clId="{5805963E-C979-4E0D-BD1F-EEB77DEF30D1}" dt="2021-08-19T10:09:22.129" v="512" actId="47"/>
        <pc:sldMkLst>
          <pc:docMk/>
          <pc:sldMk cId="3255835104" sldId="277"/>
        </pc:sldMkLst>
        <pc:spChg chg="add del mod">
          <ac:chgData name="Nguyen Minh" userId="a6db1938149625d9" providerId="LiveId" clId="{5805963E-C979-4E0D-BD1F-EEB77DEF30D1}" dt="2021-08-19T10:05:55.506" v="470" actId="478"/>
          <ac:spMkLst>
            <pc:docMk/>
            <pc:sldMk cId="3255835104" sldId="277"/>
            <ac:spMk id="2" creationId="{B20E037C-F484-4694-BC6C-0751E185AF0E}"/>
          </ac:spMkLst>
        </pc:spChg>
        <pc:spChg chg="mod">
          <ac:chgData name="Nguyen Minh" userId="a6db1938149625d9" providerId="LiveId" clId="{5805963E-C979-4E0D-BD1F-EEB77DEF30D1}" dt="2021-08-19T10:07:11.557" v="498" actId="20577"/>
          <ac:spMkLst>
            <pc:docMk/>
            <pc:sldMk cId="3255835104" sldId="277"/>
            <ac:spMk id="3" creationId="{0650EC4C-7DE7-41D9-A785-BD0D225FF447}"/>
          </ac:spMkLst>
        </pc:spChg>
        <pc:picChg chg="add mod">
          <ac:chgData name="Nguyen Minh" userId="a6db1938149625d9" providerId="LiveId" clId="{5805963E-C979-4E0D-BD1F-EEB77DEF30D1}" dt="2021-08-19T10:06:17.400" v="476" actId="1076"/>
          <ac:picMkLst>
            <pc:docMk/>
            <pc:sldMk cId="3255835104" sldId="277"/>
            <ac:picMk id="1026" creationId="{49BA3BEA-EA08-4632-B2E2-D9273A3777E9}"/>
          </ac:picMkLst>
        </pc:picChg>
      </pc:sldChg>
      <pc:sldChg chg="addSp delSp modSp new mod modTransition setBg">
        <pc:chgData name="Nguyen Minh" userId="a6db1938149625d9" providerId="LiveId" clId="{5805963E-C979-4E0D-BD1F-EEB77DEF30D1}" dt="2021-08-19T11:49:27.120" v="820"/>
        <pc:sldMkLst>
          <pc:docMk/>
          <pc:sldMk cId="1375279676" sldId="278"/>
        </pc:sldMkLst>
        <pc:spChg chg="del">
          <ac:chgData name="Nguyen Minh" userId="a6db1938149625d9" providerId="LiveId" clId="{5805963E-C979-4E0D-BD1F-EEB77DEF30D1}" dt="2021-08-19T10:09:32.030" v="513" actId="478"/>
          <ac:spMkLst>
            <pc:docMk/>
            <pc:sldMk cId="1375279676" sldId="278"/>
            <ac:spMk id="2" creationId="{1F18B334-F84D-4B9B-BB8C-CF92D32A0FAF}"/>
          </ac:spMkLst>
        </pc:spChg>
        <pc:spChg chg="del">
          <ac:chgData name="Nguyen Minh" userId="a6db1938149625d9" providerId="LiveId" clId="{5805963E-C979-4E0D-BD1F-EEB77DEF30D1}" dt="2021-08-19T10:08:50.709" v="505"/>
          <ac:spMkLst>
            <pc:docMk/>
            <pc:sldMk cId="1375279676" sldId="278"/>
            <ac:spMk id="3" creationId="{6331359D-9F9B-46A4-8BD1-BA6D20B482C8}"/>
          </ac:spMkLst>
        </pc:spChg>
        <pc:spChg chg="add mod">
          <ac:chgData name="Nguyen Minh" userId="a6db1938149625d9" providerId="LiveId" clId="{5805963E-C979-4E0D-BD1F-EEB77DEF30D1}" dt="2021-08-19T10:09:18.011" v="511" actId="255"/>
          <ac:spMkLst>
            <pc:docMk/>
            <pc:sldMk cId="1375279676" sldId="278"/>
            <ac:spMk id="5" creationId="{7145F065-9DA7-4869-9C7D-038D3C08E586}"/>
          </ac:spMkLst>
        </pc:spChg>
        <pc:picChg chg="add mod">
          <ac:chgData name="Nguyen Minh" userId="a6db1938149625d9" providerId="LiveId" clId="{5805963E-C979-4E0D-BD1F-EEB77DEF30D1}" dt="2021-08-19T10:08:58.276" v="508" actId="1076"/>
          <ac:picMkLst>
            <pc:docMk/>
            <pc:sldMk cId="1375279676" sldId="278"/>
            <ac:picMk id="4" creationId="{DC9F3556-F0E7-4F48-95F4-44F868B477E3}"/>
          </ac:picMkLst>
        </pc:picChg>
      </pc:sldChg>
      <pc:sldChg chg="modSp mod modTransition setBg">
        <pc:chgData name="Nguyen Minh" userId="a6db1938149625d9" providerId="LiveId" clId="{5805963E-C979-4E0D-BD1F-EEB77DEF30D1}" dt="2021-08-19T11:49:27.120" v="820"/>
        <pc:sldMkLst>
          <pc:docMk/>
          <pc:sldMk cId="2139357123" sldId="279"/>
        </pc:sldMkLst>
        <pc:spChg chg="mod">
          <ac:chgData name="Nguyen Minh" userId="a6db1938149625d9" providerId="LiveId" clId="{5805963E-C979-4E0D-BD1F-EEB77DEF30D1}" dt="2021-08-19T10:11:34.917" v="566" actId="20577"/>
          <ac:spMkLst>
            <pc:docMk/>
            <pc:sldMk cId="2139357123" sldId="279"/>
            <ac:spMk id="3" creationId="{0650EC4C-7DE7-41D9-A785-BD0D225FF447}"/>
          </ac:spMkLst>
        </pc:spChg>
      </pc:sldChg>
      <pc:sldChg chg="modSp mod modTransition setBg">
        <pc:chgData name="Nguyen Minh" userId="a6db1938149625d9" providerId="LiveId" clId="{5805963E-C979-4E0D-BD1F-EEB77DEF30D1}" dt="2021-08-19T11:49:27.120" v="820"/>
        <pc:sldMkLst>
          <pc:docMk/>
          <pc:sldMk cId="1119099440" sldId="280"/>
        </pc:sldMkLst>
        <pc:spChg chg="mod">
          <ac:chgData name="Nguyen Minh" userId="a6db1938149625d9" providerId="LiveId" clId="{5805963E-C979-4E0D-BD1F-EEB77DEF30D1}" dt="2021-08-19T10:16:32.852" v="658" actId="207"/>
          <ac:spMkLst>
            <pc:docMk/>
            <pc:sldMk cId="1119099440" sldId="280"/>
            <ac:spMk id="3" creationId="{0650EC4C-7DE7-41D9-A785-BD0D225FF447}"/>
          </ac:spMkLst>
        </pc:spChg>
      </pc:sldChg>
      <pc:sldChg chg="new del">
        <pc:chgData name="Nguyen Minh" userId="a6db1938149625d9" providerId="LiveId" clId="{5805963E-C979-4E0D-BD1F-EEB77DEF30D1}" dt="2021-08-19T10:17:43.200" v="661" actId="47"/>
        <pc:sldMkLst>
          <pc:docMk/>
          <pc:sldMk cId="3306874738" sldId="281"/>
        </pc:sldMkLst>
      </pc:sldChg>
      <pc:sldChg chg="modSp add mod modTransition setBg">
        <pc:chgData name="Nguyen Minh" userId="a6db1938149625d9" providerId="LiveId" clId="{5805963E-C979-4E0D-BD1F-EEB77DEF30D1}" dt="2021-08-19T11:49:27.120" v="820"/>
        <pc:sldMkLst>
          <pc:docMk/>
          <pc:sldMk cId="1045459330" sldId="282"/>
        </pc:sldMkLst>
        <pc:spChg chg="mod">
          <ac:chgData name="Nguyen Minh" userId="a6db1938149625d9" providerId="LiveId" clId="{5805963E-C979-4E0D-BD1F-EEB77DEF30D1}" dt="2021-08-19T10:21:11.342" v="680" actId="207"/>
          <ac:spMkLst>
            <pc:docMk/>
            <pc:sldMk cId="1045459330" sldId="282"/>
            <ac:spMk id="3" creationId="{0650EC4C-7DE7-41D9-A785-BD0D225FF447}"/>
          </ac:spMkLst>
        </pc:spChg>
      </pc:sldChg>
      <pc:sldChg chg="delSp modSp new mod modTransition setBg">
        <pc:chgData name="Nguyen Minh" userId="a6db1938149625d9" providerId="LiveId" clId="{5805963E-C979-4E0D-BD1F-EEB77DEF30D1}" dt="2021-08-19T11:49:27.120" v="820"/>
        <pc:sldMkLst>
          <pc:docMk/>
          <pc:sldMk cId="1031815444" sldId="283"/>
        </pc:sldMkLst>
        <pc:spChg chg="del">
          <ac:chgData name="Nguyen Minh" userId="a6db1938149625d9" providerId="LiveId" clId="{5805963E-C979-4E0D-BD1F-EEB77DEF30D1}" dt="2021-08-19T10:22:01.878" v="698" actId="478"/>
          <ac:spMkLst>
            <pc:docMk/>
            <pc:sldMk cId="1031815444" sldId="283"/>
            <ac:spMk id="2" creationId="{B915EC82-6564-4C67-96DA-F7484C0288F5}"/>
          </ac:spMkLst>
        </pc:spChg>
        <pc:spChg chg="mod">
          <ac:chgData name="Nguyen Minh" userId="a6db1938149625d9" providerId="LiveId" clId="{5805963E-C979-4E0D-BD1F-EEB77DEF30D1}" dt="2021-08-19T10:23:22.540" v="745" actId="207"/>
          <ac:spMkLst>
            <pc:docMk/>
            <pc:sldMk cId="1031815444" sldId="283"/>
            <ac:spMk id="3" creationId="{4872731A-47C9-4B8D-9B1E-A3BFBDAFA789}"/>
          </ac:spMkLst>
        </pc:spChg>
      </pc:sldChg>
      <pc:sldChg chg="modSp mod modTransition setBg">
        <pc:chgData name="Nguyen Minh" userId="a6db1938149625d9" providerId="LiveId" clId="{5805963E-C979-4E0D-BD1F-EEB77DEF30D1}" dt="2021-08-19T11:49:27.120" v="820"/>
        <pc:sldMkLst>
          <pc:docMk/>
          <pc:sldMk cId="3625562289" sldId="284"/>
        </pc:sldMkLst>
        <pc:spChg chg="mod">
          <ac:chgData name="Nguyen Minh" userId="a6db1938149625d9" providerId="LiveId" clId="{5805963E-C979-4E0D-BD1F-EEB77DEF30D1}" dt="2021-08-19T11:47:12.813" v="793" actId="207"/>
          <ac:spMkLst>
            <pc:docMk/>
            <pc:sldMk cId="3625562289" sldId="284"/>
            <ac:spMk id="3" creationId="{0650EC4C-7DE7-41D9-A785-BD0D225FF447}"/>
          </ac:spMkLst>
        </pc:spChg>
      </pc:sldChg>
      <pc:sldChg chg="new del">
        <pc:chgData name="Nguyen Minh" userId="a6db1938149625d9" providerId="LiveId" clId="{5805963E-C979-4E0D-BD1F-EEB77DEF30D1}" dt="2021-08-19T11:47:27.474" v="795" actId="47"/>
        <pc:sldMkLst>
          <pc:docMk/>
          <pc:sldMk cId="2224401851" sldId="285"/>
        </pc:sldMkLst>
      </pc:sldChg>
      <pc:sldChg chg="modSp mod modTransition setBg">
        <pc:chgData name="Nguyen Minh" userId="a6db1938149625d9" providerId="LiveId" clId="{5805963E-C979-4E0D-BD1F-EEB77DEF30D1}" dt="2021-08-19T11:56:10.231" v="825"/>
        <pc:sldMkLst>
          <pc:docMk/>
          <pc:sldMk cId="3520805576" sldId="285"/>
        </pc:sldMkLst>
        <pc:spChg chg="mod">
          <ac:chgData name="Nguyen Minh" userId="a6db1938149625d9" providerId="LiveId" clId="{5805963E-C979-4E0D-BD1F-EEB77DEF30D1}" dt="2021-08-19T11:48:29.310" v="819" actId="207"/>
          <ac:spMkLst>
            <pc:docMk/>
            <pc:sldMk cId="3520805576" sldId="285"/>
            <ac:spMk id="3" creationId="{4872731A-47C9-4B8D-9B1E-A3BFBDAFA789}"/>
          </ac:spMkLst>
        </pc:spChg>
      </pc:sldChg>
      <pc:sldMasterChg chg="del delSldLayout">
        <pc:chgData name="Nguyen Minh" userId="a6db1938149625d9" providerId="LiveId" clId="{5805963E-C979-4E0D-BD1F-EEB77DEF30D1}" dt="2021-08-19T09:31:49.639" v="1" actId="47"/>
        <pc:sldMasterMkLst>
          <pc:docMk/>
          <pc:sldMasterMk cId="3597300896" sldId="2147483648"/>
        </pc:sldMasterMkLst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4001249340" sldId="2147483649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140206455" sldId="2147483650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1965547352" sldId="2147483651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2375149612" sldId="2147483652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412943597" sldId="2147483653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3558084423" sldId="2147483654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2454063194" sldId="2147483655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3300537932" sldId="2147483656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585876398" sldId="2147483657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682560079" sldId="2147483658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3435286789" sldId="2147483659"/>
          </pc:sldLayoutMkLst>
        </pc:sldLayoutChg>
      </pc:sldMasterChg>
    </pc:docChg>
  </pc:docChgLst>
  <pc:docChgLst>
    <pc:chgData name="Nguyen Minh" userId="a6db1938149625d9" providerId="LiveId" clId="{591B1A91-EC2C-4333-BE14-155A61D92925}"/>
    <pc:docChg chg="undo custSel addSld delSld modSld">
      <pc:chgData name="Nguyen Minh" userId="a6db1938149625d9" providerId="LiveId" clId="{591B1A91-EC2C-4333-BE14-155A61D92925}" dt="2021-08-19T23:08:28.017" v="859" actId="47"/>
      <pc:docMkLst>
        <pc:docMk/>
      </pc:docMkLst>
      <pc:sldChg chg="modSp mod modAnim">
        <pc:chgData name="Nguyen Minh" userId="a6db1938149625d9" providerId="LiveId" clId="{591B1A91-EC2C-4333-BE14-155A61D92925}" dt="2021-08-19T12:06:50.432" v="66" actId="20577"/>
        <pc:sldMkLst>
          <pc:docMk/>
          <pc:sldMk cId="0" sldId="271"/>
        </pc:sldMkLst>
        <pc:spChg chg="mod">
          <ac:chgData name="Nguyen Minh" userId="a6db1938149625d9" providerId="LiveId" clId="{591B1A91-EC2C-4333-BE14-155A61D92925}" dt="2021-08-19T12:04:19.905" v="21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Nguyen Minh" userId="a6db1938149625d9" providerId="LiveId" clId="{591B1A91-EC2C-4333-BE14-155A61D92925}" dt="2021-08-19T12:06:50.432" v="66" actId="20577"/>
          <ac:spMkLst>
            <pc:docMk/>
            <pc:sldMk cId="0" sldId="271"/>
            <ac:spMk id="4" creationId="{00000000-0000-0000-0000-000000000000}"/>
          </ac:spMkLst>
        </pc:spChg>
      </pc:sldChg>
      <pc:sldChg chg="modSp mod">
        <pc:chgData name="Nguyen Minh" userId="a6db1938149625d9" providerId="LiveId" clId="{591B1A91-EC2C-4333-BE14-155A61D92925}" dt="2021-08-19T12:11:14.479" v="82" actId="207"/>
        <pc:sldMkLst>
          <pc:docMk/>
          <pc:sldMk cId="3238996300" sldId="272"/>
        </pc:sldMkLst>
        <pc:spChg chg="mod">
          <ac:chgData name="Nguyen Minh" userId="a6db1938149625d9" providerId="LiveId" clId="{591B1A91-EC2C-4333-BE14-155A61D92925}" dt="2021-08-19T12:11:14.479" v="82" actId="207"/>
          <ac:spMkLst>
            <pc:docMk/>
            <pc:sldMk cId="3238996300" sldId="272"/>
            <ac:spMk id="3" creationId="{0650EC4C-7DE7-41D9-A785-BD0D225FF447}"/>
          </ac:spMkLst>
        </pc:spChg>
      </pc:sldChg>
      <pc:sldChg chg="addSp delSp modSp mod modAnim">
        <pc:chgData name="Nguyen Minh" userId="a6db1938149625d9" providerId="LiveId" clId="{591B1A91-EC2C-4333-BE14-155A61D92925}" dt="2021-08-19T13:07:01.345" v="268" actId="1076"/>
        <pc:sldMkLst>
          <pc:docMk/>
          <pc:sldMk cId="2719984870" sldId="274"/>
        </pc:sldMkLst>
        <pc:spChg chg="del mod">
          <ac:chgData name="Nguyen Minh" userId="a6db1938149625d9" providerId="LiveId" clId="{591B1A91-EC2C-4333-BE14-155A61D92925}" dt="2021-08-19T12:10:48.971" v="77" actId="478"/>
          <ac:spMkLst>
            <pc:docMk/>
            <pc:sldMk cId="2719984870" sldId="274"/>
            <ac:spMk id="3" creationId="{0650EC4C-7DE7-41D9-A785-BD0D225FF447}"/>
          </ac:spMkLst>
        </pc:spChg>
        <pc:spChg chg="add mod">
          <ac:chgData name="Nguyen Minh" userId="a6db1938149625d9" providerId="LiveId" clId="{591B1A91-EC2C-4333-BE14-155A61D92925}" dt="2021-08-19T13:07:01.345" v="268" actId="1076"/>
          <ac:spMkLst>
            <pc:docMk/>
            <pc:sldMk cId="2719984870" sldId="274"/>
            <ac:spMk id="4" creationId="{7EFF5B84-7D0A-4065-8527-F3795BCAA9B7}"/>
          </ac:spMkLst>
        </pc:spChg>
        <pc:spChg chg="add del mod">
          <ac:chgData name="Nguyen Minh" userId="a6db1938149625d9" providerId="LiveId" clId="{591B1A91-EC2C-4333-BE14-155A61D92925}" dt="2021-08-19T12:18:48.259" v="114"/>
          <ac:spMkLst>
            <pc:docMk/>
            <pc:sldMk cId="2719984870" sldId="274"/>
            <ac:spMk id="5" creationId="{0BE05A7A-0E8A-4AC8-842F-C0FADB55D97C}"/>
          </ac:spMkLst>
        </pc:spChg>
        <pc:spChg chg="add mod">
          <ac:chgData name="Nguyen Minh" userId="a6db1938149625d9" providerId="LiveId" clId="{591B1A91-EC2C-4333-BE14-155A61D92925}" dt="2021-08-19T12:19:50.572" v="129" actId="1076"/>
          <ac:spMkLst>
            <pc:docMk/>
            <pc:sldMk cId="2719984870" sldId="274"/>
            <ac:spMk id="6" creationId="{93F814E6-B28D-49C8-8BE9-900399C31FBC}"/>
          </ac:spMkLst>
        </pc:spChg>
        <pc:spChg chg="add del mod">
          <ac:chgData name="Nguyen Minh" userId="a6db1938149625d9" providerId="LiveId" clId="{591B1A91-EC2C-4333-BE14-155A61D92925}" dt="2021-08-19T12:18:48.259" v="116"/>
          <ac:spMkLst>
            <pc:docMk/>
            <pc:sldMk cId="2719984870" sldId="274"/>
            <ac:spMk id="7" creationId="{9EB4817D-215B-420A-A6D9-68E24D3F9B7F}"/>
          </ac:spMkLst>
        </pc:spChg>
        <pc:spChg chg="add del mod">
          <ac:chgData name="Nguyen Minh" userId="a6db1938149625d9" providerId="LiveId" clId="{591B1A91-EC2C-4333-BE14-155A61D92925}" dt="2021-08-19T12:18:48.274" v="118"/>
          <ac:spMkLst>
            <pc:docMk/>
            <pc:sldMk cId="2719984870" sldId="274"/>
            <ac:spMk id="8" creationId="{AA84070C-851F-4FDB-B741-106188D0A87D}"/>
          </ac:spMkLst>
        </pc:spChg>
        <pc:spChg chg="add mod">
          <ac:chgData name="Nguyen Minh" userId="a6db1938149625d9" providerId="LiveId" clId="{591B1A91-EC2C-4333-BE14-155A61D92925}" dt="2021-08-19T12:20:43.231" v="143" actId="1076"/>
          <ac:spMkLst>
            <pc:docMk/>
            <pc:sldMk cId="2719984870" sldId="274"/>
            <ac:spMk id="9" creationId="{DDECA09F-14B0-4E7C-97C9-3FE1B709A077}"/>
          </ac:spMkLst>
        </pc:spChg>
        <pc:spChg chg="add mod">
          <ac:chgData name="Nguyen Minh" userId="a6db1938149625d9" providerId="LiveId" clId="{591B1A91-EC2C-4333-BE14-155A61D92925}" dt="2021-08-19T13:06:49.947" v="266" actId="20577"/>
          <ac:spMkLst>
            <pc:docMk/>
            <pc:sldMk cId="2719984870" sldId="274"/>
            <ac:spMk id="10" creationId="{F32F3E6D-9D70-40AC-9FAC-783617C984A3}"/>
          </ac:spMkLst>
        </pc:spChg>
      </pc:sldChg>
      <pc:sldChg chg="modSp mod">
        <pc:chgData name="Nguyen Minh" userId="a6db1938149625d9" providerId="LiveId" clId="{591B1A91-EC2C-4333-BE14-155A61D92925}" dt="2021-08-19T12:16:59.895" v="104" actId="20577"/>
        <pc:sldMkLst>
          <pc:docMk/>
          <pc:sldMk cId="3310317926" sldId="276"/>
        </pc:sldMkLst>
        <pc:spChg chg="mod">
          <ac:chgData name="Nguyen Minh" userId="a6db1938149625d9" providerId="LiveId" clId="{591B1A91-EC2C-4333-BE14-155A61D92925}" dt="2021-08-19T12:16:59.895" v="104" actId="20577"/>
          <ac:spMkLst>
            <pc:docMk/>
            <pc:sldMk cId="3310317926" sldId="276"/>
            <ac:spMk id="3" creationId="{0650EC4C-7DE7-41D9-A785-BD0D225FF447}"/>
          </ac:spMkLst>
        </pc:spChg>
      </pc:sldChg>
      <pc:sldChg chg="addSp delSp modSp mod">
        <pc:chgData name="Nguyen Minh" userId="a6db1938149625d9" providerId="LiveId" clId="{591B1A91-EC2C-4333-BE14-155A61D92925}" dt="2021-08-19T13:15:19.461" v="275" actId="1076"/>
        <pc:sldMkLst>
          <pc:docMk/>
          <pc:sldMk cId="1375279676" sldId="278"/>
        </pc:sldMkLst>
        <pc:spChg chg="add del mod">
          <ac:chgData name="Nguyen Minh" userId="a6db1938149625d9" providerId="LiveId" clId="{591B1A91-EC2C-4333-BE14-155A61D92925}" dt="2021-08-19T13:14:40.042" v="270" actId="478"/>
          <ac:spMkLst>
            <pc:docMk/>
            <pc:sldMk cId="1375279676" sldId="278"/>
            <ac:spMk id="2" creationId="{A00624DE-18A4-402B-877A-6ECD99C9CB4A}"/>
          </ac:spMkLst>
        </pc:spChg>
        <pc:spChg chg="mod">
          <ac:chgData name="Nguyen Minh" userId="a6db1938149625d9" providerId="LiveId" clId="{591B1A91-EC2C-4333-BE14-155A61D92925}" dt="2021-08-19T13:15:19.461" v="275" actId="1076"/>
          <ac:spMkLst>
            <pc:docMk/>
            <pc:sldMk cId="1375279676" sldId="278"/>
            <ac:spMk id="5" creationId="{7145F065-9DA7-4869-9C7D-038D3C08E586}"/>
          </ac:spMkLst>
        </pc:spChg>
        <pc:picChg chg="del">
          <ac:chgData name="Nguyen Minh" userId="a6db1938149625d9" providerId="LiveId" clId="{591B1A91-EC2C-4333-BE14-155A61D92925}" dt="2021-08-19T13:14:31.035" v="269" actId="478"/>
          <ac:picMkLst>
            <pc:docMk/>
            <pc:sldMk cId="1375279676" sldId="278"/>
            <ac:picMk id="4" creationId="{DC9F3556-F0E7-4F48-95F4-44F868B477E3}"/>
          </ac:picMkLst>
        </pc:picChg>
      </pc:sldChg>
      <pc:sldChg chg="modSp mod">
        <pc:chgData name="Nguyen Minh" userId="a6db1938149625d9" providerId="LiveId" clId="{591B1A91-EC2C-4333-BE14-155A61D92925}" dt="2021-08-19T22:50:19.684" v="603" actId="20577"/>
        <pc:sldMkLst>
          <pc:docMk/>
          <pc:sldMk cId="2139357123" sldId="279"/>
        </pc:sldMkLst>
        <pc:spChg chg="mod">
          <ac:chgData name="Nguyen Minh" userId="a6db1938149625d9" providerId="LiveId" clId="{591B1A91-EC2C-4333-BE14-155A61D92925}" dt="2021-08-19T22:50:19.684" v="603" actId="20577"/>
          <ac:spMkLst>
            <pc:docMk/>
            <pc:sldMk cId="2139357123" sldId="279"/>
            <ac:spMk id="3" creationId="{0650EC4C-7DE7-41D9-A785-BD0D225FF447}"/>
          </ac:spMkLst>
        </pc:spChg>
      </pc:sldChg>
      <pc:sldChg chg="modSp mod">
        <pc:chgData name="Nguyen Minh" userId="a6db1938149625d9" providerId="LiveId" clId="{591B1A91-EC2C-4333-BE14-155A61D92925}" dt="2021-08-19T22:51:35.762" v="612" actId="1076"/>
        <pc:sldMkLst>
          <pc:docMk/>
          <pc:sldMk cId="1119099440" sldId="280"/>
        </pc:sldMkLst>
        <pc:spChg chg="mod">
          <ac:chgData name="Nguyen Minh" userId="a6db1938149625d9" providerId="LiveId" clId="{591B1A91-EC2C-4333-BE14-155A61D92925}" dt="2021-08-19T22:51:35.762" v="612" actId="1076"/>
          <ac:spMkLst>
            <pc:docMk/>
            <pc:sldMk cId="1119099440" sldId="280"/>
            <ac:spMk id="3" creationId="{0650EC4C-7DE7-41D9-A785-BD0D225FF447}"/>
          </ac:spMkLst>
        </pc:spChg>
      </pc:sldChg>
      <pc:sldChg chg="addSp modSp mod">
        <pc:chgData name="Nguyen Minh" userId="a6db1938149625d9" providerId="LiveId" clId="{591B1A91-EC2C-4333-BE14-155A61D92925}" dt="2021-08-19T22:58:06.937" v="794" actId="20577"/>
        <pc:sldMkLst>
          <pc:docMk/>
          <pc:sldMk cId="1045459330" sldId="282"/>
        </pc:sldMkLst>
        <pc:spChg chg="add mod">
          <ac:chgData name="Nguyen Minh" userId="a6db1938149625d9" providerId="LiveId" clId="{591B1A91-EC2C-4333-BE14-155A61D92925}" dt="2021-08-19T22:58:06.937" v="794" actId="20577"/>
          <ac:spMkLst>
            <pc:docMk/>
            <pc:sldMk cId="1045459330" sldId="282"/>
            <ac:spMk id="2" creationId="{B49ADC97-50A5-4B62-9E53-C3D58BF05D36}"/>
          </ac:spMkLst>
        </pc:spChg>
        <pc:spChg chg="mod">
          <ac:chgData name="Nguyen Minh" userId="a6db1938149625d9" providerId="LiveId" clId="{591B1A91-EC2C-4333-BE14-155A61D92925}" dt="2021-08-19T22:53:58.973" v="731" actId="1076"/>
          <ac:spMkLst>
            <pc:docMk/>
            <pc:sldMk cId="1045459330" sldId="282"/>
            <ac:spMk id="3" creationId="{0650EC4C-7DE7-41D9-A785-BD0D225FF447}"/>
          </ac:spMkLst>
        </pc:spChg>
      </pc:sldChg>
      <pc:sldChg chg="addSp delSp modSp mod setBg">
        <pc:chgData name="Nguyen Minh" userId="a6db1938149625d9" providerId="LiveId" clId="{591B1A91-EC2C-4333-BE14-155A61D92925}" dt="2021-08-19T23:04:13.170" v="831" actId="207"/>
        <pc:sldMkLst>
          <pc:docMk/>
          <pc:sldMk cId="1031815444" sldId="283"/>
        </pc:sldMkLst>
        <pc:spChg chg="mod">
          <ac:chgData name="Nguyen Minh" userId="a6db1938149625d9" providerId="LiveId" clId="{591B1A91-EC2C-4333-BE14-155A61D92925}" dt="2021-08-19T23:00:38.608" v="797" actId="6549"/>
          <ac:spMkLst>
            <pc:docMk/>
            <pc:sldMk cId="1031815444" sldId="283"/>
            <ac:spMk id="3" creationId="{4872731A-47C9-4B8D-9B1E-A3BFBDAFA789}"/>
          </ac:spMkLst>
        </pc:spChg>
        <pc:spChg chg="add del mod">
          <ac:chgData name="Nguyen Minh" userId="a6db1938149625d9" providerId="LiveId" clId="{591B1A91-EC2C-4333-BE14-155A61D92925}" dt="2021-08-19T23:03:53.144" v="827" actId="207"/>
          <ac:spMkLst>
            <pc:docMk/>
            <pc:sldMk cId="1031815444" sldId="283"/>
            <ac:spMk id="4" creationId="{BD1491E4-2838-42B5-81B7-B5BC099FDA28}"/>
          </ac:spMkLst>
        </pc:spChg>
        <pc:graphicFrameChg chg="add mod modGraphic">
          <ac:chgData name="Nguyen Minh" userId="a6db1938149625d9" providerId="LiveId" clId="{591B1A91-EC2C-4333-BE14-155A61D92925}" dt="2021-08-19T23:04:13.170" v="831" actId="207"/>
          <ac:graphicFrameMkLst>
            <pc:docMk/>
            <pc:sldMk cId="1031815444" sldId="283"/>
            <ac:graphicFrameMk id="2" creationId="{4EC9DF39-8993-4DF4-B84E-7D7F3B36186B}"/>
          </ac:graphicFrameMkLst>
        </pc:graphicFrameChg>
      </pc:sldChg>
      <pc:sldChg chg="del">
        <pc:chgData name="Nguyen Minh" userId="a6db1938149625d9" providerId="LiveId" clId="{591B1A91-EC2C-4333-BE14-155A61D92925}" dt="2021-08-19T23:08:28.017" v="859" actId="47"/>
        <pc:sldMkLst>
          <pc:docMk/>
          <pc:sldMk cId="3625562289" sldId="284"/>
        </pc:sldMkLst>
      </pc:sldChg>
      <pc:sldChg chg="del">
        <pc:chgData name="Nguyen Minh" userId="a6db1938149625d9" providerId="LiveId" clId="{591B1A91-EC2C-4333-BE14-155A61D92925}" dt="2021-08-19T23:08:28.017" v="859" actId="47"/>
        <pc:sldMkLst>
          <pc:docMk/>
          <pc:sldMk cId="3520805576" sldId="285"/>
        </pc:sldMkLst>
      </pc:sldChg>
      <pc:sldChg chg="addSp delSp modSp new mod">
        <pc:chgData name="Nguyen Minh" userId="a6db1938149625d9" providerId="LiveId" clId="{591B1A91-EC2C-4333-BE14-155A61D92925}" dt="2021-08-19T13:22:13.550" v="456" actId="1076"/>
        <pc:sldMkLst>
          <pc:docMk/>
          <pc:sldMk cId="4239196649" sldId="286"/>
        </pc:sldMkLst>
        <pc:spChg chg="del">
          <ac:chgData name="Nguyen Minh" userId="a6db1938149625d9" providerId="LiveId" clId="{591B1A91-EC2C-4333-BE14-155A61D92925}" dt="2021-08-19T13:15:41.174" v="277" actId="478"/>
          <ac:spMkLst>
            <pc:docMk/>
            <pc:sldMk cId="4239196649" sldId="286"/>
            <ac:spMk id="2" creationId="{7F8C5DA9-5B07-4D29-8D41-3BCFF2FCA060}"/>
          </ac:spMkLst>
        </pc:spChg>
        <pc:spChg chg="del">
          <ac:chgData name="Nguyen Minh" userId="a6db1938149625d9" providerId="LiveId" clId="{591B1A91-EC2C-4333-BE14-155A61D92925}" dt="2021-08-19T13:15:42.785" v="278" actId="478"/>
          <ac:spMkLst>
            <pc:docMk/>
            <pc:sldMk cId="4239196649" sldId="286"/>
            <ac:spMk id="3" creationId="{139E1A15-5655-4612-88B5-F91D1CEA014B}"/>
          </ac:spMkLst>
        </pc:spChg>
        <pc:spChg chg="add mod">
          <ac:chgData name="Nguyen Minh" userId="a6db1938149625d9" providerId="LiveId" clId="{591B1A91-EC2C-4333-BE14-155A61D92925}" dt="2021-08-19T13:21:52.683" v="454" actId="14100"/>
          <ac:spMkLst>
            <pc:docMk/>
            <pc:sldMk cId="4239196649" sldId="286"/>
            <ac:spMk id="4" creationId="{F40FA4CE-FAFF-4899-84DA-5286598A16D3}"/>
          </ac:spMkLst>
        </pc:spChg>
        <pc:spChg chg="add del mod">
          <ac:chgData name="Nguyen Minh" userId="a6db1938149625d9" providerId="LiveId" clId="{591B1A91-EC2C-4333-BE14-155A61D92925}" dt="2021-08-19T13:21:11.260" v="440" actId="478"/>
          <ac:spMkLst>
            <pc:docMk/>
            <pc:sldMk cId="4239196649" sldId="286"/>
            <ac:spMk id="5" creationId="{138BB6D8-7139-4886-A7DB-0FF039CC6264}"/>
          </ac:spMkLst>
        </pc:spChg>
        <pc:spChg chg="add del mod">
          <ac:chgData name="Nguyen Minh" userId="a6db1938149625d9" providerId="LiveId" clId="{591B1A91-EC2C-4333-BE14-155A61D92925}" dt="2021-08-19T13:21:10.208" v="439" actId="478"/>
          <ac:spMkLst>
            <pc:docMk/>
            <pc:sldMk cId="4239196649" sldId="286"/>
            <ac:spMk id="6" creationId="{8F03A4B8-3646-4D0A-B06B-013C63B78935}"/>
          </ac:spMkLst>
        </pc:spChg>
        <pc:spChg chg="add del mod">
          <ac:chgData name="Nguyen Minh" userId="a6db1938149625d9" providerId="LiveId" clId="{591B1A91-EC2C-4333-BE14-155A61D92925}" dt="2021-08-19T13:21:12.068" v="441" actId="478"/>
          <ac:spMkLst>
            <pc:docMk/>
            <pc:sldMk cId="4239196649" sldId="286"/>
            <ac:spMk id="7" creationId="{A787C7E2-CCC1-4000-A7E5-038C08556058}"/>
          </ac:spMkLst>
        </pc:spChg>
        <pc:spChg chg="add del mod">
          <ac:chgData name="Nguyen Minh" userId="a6db1938149625d9" providerId="LiveId" clId="{591B1A91-EC2C-4333-BE14-155A61D92925}" dt="2021-08-19T13:17:08.536" v="289" actId="478"/>
          <ac:spMkLst>
            <pc:docMk/>
            <pc:sldMk cId="4239196649" sldId="286"/>
            <ac:spMk id="8" creationId="{607346DB-4C72-4A8D-B649-9DB712DF24CA}"/>
          </ac:spMkLst>
        </pc:spChg>
        <pc:spChg chg="add del mod">
          <ac:chgData name="Nguyen Minh" userId="a6db1938149625d9" providerId="LiveId" clId="{591B1A91-EC2C-4333-BE14-155A61D92925}" dt="2021-08-19T13:21:14.433" v="444" actId="478"/>
          <ac:spMkLst>
            <pc:docMk/>
            <pc:sldMk cId="4239196649" sldId="286"/>
            <ac:spMk id="9" creationId="{B06D04F8-EA88-4C85-A318-0608ACAAC7E8}"/>
          </ac:spMkLst>
        </pc:spChg>
        <pc:spChg chg="add del mod">
          <ac:chgData name="Nguyen Minh" userId="a6db1938149625d9" providerId="LiveId" clId="{591B1A91-EC2C-4333-BE14-155A61D92925}" dt="2021-08-19T13:17:24.226" v="295" actId="478"/>
          <ac:spMkLst>
            <pc:docMk/>
            <pc:sldMk cId="4239196649" sldId="286"/>
            <ac:spMk id="10" creationId="{57C3DF33-2302-4E5E-8377-4348131BA811}"/>
          </ac:spMkLst>
        </pc:spChg>
        <pc:spChg chg="add del mod">
          <ac:chgData name="Nguyen Minh" userId="a6db1938149625d9" providerId="LiveId" clId="{591B1A91-EC2C-4333-BE14-155A61D92925}" dt="2021-08-19T13:17:24.226" v="295" actId="478"/>
          <ac:spMkLst>
            <pc:docMk/>
            <pc:sldMk cId="4239196649" sldId="286"/>
            <ac:spMk id="11" creationId="{B3488874-162F-499C-9081-9A5D12DD8ED3}"/>
          </ac:spMkLst>
        </pc:spChg>
        <pc:spChg chg="add del mod">
          <ac:chgData name="Nguyen Minh" userId="a6db1938149625d9" providerId="LiveId" clId="{591B1A91-EC2C-4333-BE14-155A61D92925}" dt="2021-08-19T13:21:12.878" v="442" actId="478"/>
          <ac:spMkLst>
            <pc:docMk/>
            <pc:sldMk cId="4239196649" sldId="286"/>
            <ac:spMk id="12" creationId="{0D8FA929-3385-4C92-9485-204E1C4959C1}"/>
          </ac:spMkLst>
        </pc:spChg>
        <pc:spChg chg="add del mod">
          <ac:chgData name="Nguyen Minh" userId="a6db1938149625d9" providerId="LiveId" clId="{591B1A91-EC2C-4333-BE14-155A61D92925}" dt="2021-08-19T13:21:13.604" v="443" actId="478"/>
          <ac:spMkLst>
            <pc:docMk/>
            <pc:sldMk cId="4239196649" sldId="286"/>
            <ac:spMk id="13" creationId="{8A4E3D61-FE5A-46AF-BACA-4A5E4E79B038}"/>
          </ac:spMkLst>
        </pc:spChg>
        <pc:spChg chg="add mod">
          <ac:chgData name="Nguyen Minh" userId="a6db1938149625d9" providerId="LiveId" clId="{591B1A91-EC2C-4333-BE14-155A61D92925}" dt="2021-08-19T13:18:56.639" v="360" actId="20577"/>
          <ac:spMkLst>
            <pc:docMk/>
            <pc:sldMk cId="4239196649" sldId="286"/>
            <ac:spMk id="14" creationId="{72AABD29-562E-45A2-A3BE-1B6311FF80BA}"/>
          </ac:spMkLst>
        </pc:spChg>
        <pc:spChg chg="add mod">
          <ac:chgData name="Nguyen Minh" userId="a6db1938149625d9" providerId="LiveId" clId="{591B1A91-EC2C-4333-BE14-155A61D92925}" dt="2021-08-19T13:22:13.550" v="456" actId="1076"/>
          <ac:spMkLst>
            <pc:docMk/>
            <pc:sldMk cId="4239196649" sldId="286"/>
            <ac:spMk id="15" creationId="{BD7F9CFB-AE7B-48E6-98EC-1A35CDED4E88}"/>
          </ac:spMkLst>
        </pc:spChg>
        <pc:spChg chg="add mod">
          <ac:chgData name="Nguyen Minh" userId="a6db1938149625d9" providerId="LiveId" clId="{591B1A91-EC2C-4333-BE14-155A61D92925}" dt="2021-08-19T13:21:27.646" v="445" actId="1076"/>
          <ac:spMkLst>
            <pc:docMk/>
            <pc:sldMk cId="4239196649" sldId="286"/>
            <ac:spMk id="16" creationId="{FC21AF06-DB1B-4604-BD2D-5376628C4B9A}"/>
          </ac:spMkLst>
        </pc:spChg>
        <pc:spChg chg="add mod">
          <ac:chgData name="Nguyen Minh" userId="a6db1938149625d9" providerId="LiveId" clId="{591B1A91-EC2C-4333-BE14-155A61D92925}" dt="2021-08-19T13:21:30.067" v="446" actId="1076"/>
          <ac:spMkLst>
            <pc:docMk/>
            <pc:sldMk cId="4239196649" sldId="286"/>
            <ac:spMk id="17" creationId="{8759A174-D0B4-4867-A6D3-DAF41ED5F9A8}"/>
          </ac:spMkLst>
        </pc:spChg>
        <pc:spChg chg="add mod">
          <ac:chgData name="Nguyen Minh" userId="a6db1938149625d9" providerId="LiveId" clId="{591B1A91-EC2C-4333-BE14-155A61D92925}" dt="2021-08-19T13:21:31.863" v="447" actId="1076"/>
          <ac:spMkLst>
            <pc:docMk/>
            <pc:sldMk cId="4239196649" sldId="286"/>
            <ac:spMk id="18" creationId="{A00C8055-43E3-49DD-B48B-59595C45C396}"/>
          </ac:spMkLst>
        </pc:spChg>
        <pc:spChg chg="add mod">
          <ac:chgData name="Nguyen Minh" userId="a6db1938149625d9" providerId="LiveId" clId="{591B1A91-EC2C-4333-BE14-155A61D92925}" dt="2021-08-19T13:21:34.865" v="448" actId="1076"/>
          <ac:spMkLst>
            <pc:docMk/>
            <pc:sldMk cId="4239196649" sldId="286"/>
            <ac:spMk id="19" creationId="{35850821-0BC5-40A4-874A-F2DEF51789E4}"/>
          </ac:spMkLst>
        </pc:spChg>
        <pc:spChg chg="add mod">
          <ac:chgData name="Nguyen Minh" userId="a6db1938149625d9" providerId="LiveId" clId="{591B1A91-EC2C-4333-BE14-155A61D92925}" dt="2021-08-19T13:21:36.927" v="449" actId="1076"/>
          <ac:spMkLst>
            <pc:docMk/>
            <pc:sldMk cId="4239196649" sldId="286"/>
            <ac:spMk id="20" creationId="{6127636C-95CA-4D2E-A1A7-C65CE8FF4017}"/>
          </ac:spMkLst>
        </pc:spChg>
        <pc:spChg chg="add mod">
          <ac:chgData name="Nguyen Minh" userId="a6db1938149625d9" providerId="LiveId" clId="{591B1A91-EC2C-4333-BE14-155A61D92925}" dt="2021-08-19T13:21:40.691" v="450" actId="1076"/>
          <ac:spMkLst>
            <pc:docMk/>
            <pc:sldMk cId="4239196649" sldId="286"/>
            <ac:spMk id="21" creationId="{1311ABDC-852E-4875-8B9A-39A6336FB8EC}"/>
          </ac:spMkLst>
        </pc:spChg>
      </pc:sldChg>
      <pc:sldChg chg="addSp modSp mod">
        <pc:chgData name="Nguyen Minh" userId="a6db1938149625d9" providerId="LiveId" clId="{591B1A91-EC2C-4333-BE14-155A61D92925}" dt="2021-08-19T13:24:02.407" v="527" actId="20577"/>
        <pc:sldMkLst>
          <pc:docMk/>
          <pc:sldMk cId="3853603621" sldId="287"/>
        </pc:sldMkLst>
        <pc:spChg chg="add mod">
          <ac:chgData name="Nguyen Minh" userId="a6db1938149625d9" providerId="LiveId" clId="{591B1A91-EC2C-4333-BE14-155A61D92925}" dt="2021-08-19T13:23:09.997" v="489" actId="571"/>
          <ac:spMkLst>
            <pc:docMk/>
            <pc:sldMk cId="3853603621" sldId="287"/>
            <ac:spMk id="11" creationId="{EA0D568B-99C6-46F5-B77C-672E061945A9}"/>
          </ac:spMkLst>
        </pc:spChg>
        <pc:spChg chg="add mod">
          <ac:chgData name="Nguyen Minh" userId="a6db1938149625d9" providerId="LiveId" clId="{591B1A91-EC2C-4333-BE14-155A61D92925}" dt="2021-08-19T13:23:09.997" v="489" actId="571"/>
          <ac:spMkLst>
            <pc:docMk/>
            <pc:sldMk cId="3853603621" sldId="287"/>
            <ac:spMk id="12" creationId="{948B19BC-4BDA-46CE-B7A0-A2A960BD3DF9}"/>
          </ac:spMkLst>
        </pc:spChg>
        <pc:spChg chg="add mod">
          <ac:chgData name="Nguyen Minh" userId="a6db1938149625d9" providerId="LiveId" clId="{591B1A91-EC2C-4333-BE14-155A61D92925}" dt="2021-08-19T13:23:09.997" v="489" actId="571"/>
          <ac:spMkLst>
            <pc:docMk/>
            <pc:sldMk cId="3853603621" sldId="287"/>
            <ac:spMk id="13" creationId="{B0C0D278-D926-4456-A7F4-C2C8B222B68D}"/>
          </ac:spMkLst>
        </pc:spChg>
        <pc:spChg chg="mod">
          <ac:chgData name="Nguyen Minh" userId="a6db1938149625d9" providerId="LiveId" clId="{591B1A91-EC2C-4333-BE14-155A61D92925}" dt="2021-08-19T13:22:52.112" v="487" actId="20577"/>
          <ac:spMkLst>
            <pc:docMk/>
            <pc:sldMk cId="3853603621" sldId="287"/>
            <ac:spMk id="14" creationId="{72AABD29-562E-45A2-A3BE-1B6311FF80BA}"/>
          </ac:spMkLst>
        </pc:spChg>
        <pc:spChg chg="mod">
          <ac:chgData name="Nguyen Minh" userId="a6db1938149625d9" providerId="LiveId" clId="{591B1A91-EC2C-4333-BE14-155A61D92925}" dt="2021-08-19T13:24:02.407" v="527" actId="20577"/>
          <ac:spMkLst>
            <pc:docMk/>
            <pc:sldMk cId="3853603621" sldId="287"/>
            <ac:spMk id="15" creationId="{BD7F9CFB-AE7B-48E6-98EC-1A35CDED4E88}"/>
          </ac:spMkLst>
        </pc:spChg>
        <pc:spChg chg="add mod">
          <ac:chgData name="Nguyen Minh" userId="a6db1938149625d9" providerId="LiveId" clId="{591B1A91-EC2C-4333-BE14-155A61D92925}" dt="2021-08-19T13:23:09.997" v="489" actId="571"/>
          <ac:spMkLst>
            <pc:docMk/>
            <pc:sldMk cId="3853603621" sldId="287"/>
            <ac:spMk id="22" creationId="{616A1091-ED20-4312-AFD9-79263C2306E5}"/>
          </ac:spMkLst>
        </pc:spChg>
        <pc:spChg chg="add mod">
          <ac:chgData name="Nguyen Minh" userId="a6db1938149625d9" providerId="LiveId" clId="{591B1A91-EC2C-4333-BE14-155A61D92925}" dt="2021-08-19T13:23:09.997" v="489" actId="571"/>
          <ac:spMkLst>
            <pc:docMk/>
            <pc:sldMk cId="3853603621" sldId="287"/>
            <ac:spMk id="23" creationId="{2CF40DE3-DF9E-4119-8DEA-4F11162473B1}"/>
          </ac:spMkLst>
        </pc:spChg>
        <pc:spChg chg="add mod">
          <ac:chgData name="Nguyen Minh" userId="a6db1938149625d9" providerId="LiveId" clId="{591B1A91-EC2C-4333-BE14-155A61D92925}" dt="2021-08-19T13:23:09.997" v="489" actId="571"/>
          <ac:spMkLst>
            <pc:docMk/>
            <pc:sldMk cId="3853603621" sldId="287"/>
            <ac:spMk id="24" creationId="{4A287F86-8B94-463D-8672-7EE77DA6FCEE}"/>
          </ac:spMkLst>
        </pc:spChg>
        <pc:spChg chg="add mod">
          <ac:chgData name="Nguyen Minh" userId="a6db1938149625d9" providerId="LiveId" clId="{591B1A91-EC2C-4333-BE14-155A61D92925}" dt="2021-08-19T13:23:09.997" v="489" actId="571"/>
          <ac:spMkLst>
            <pc:docMk/>
            <pc:sldMk cId="3853603621" sldId="287"/>
            <ac:spMk id="25" creationId="{E6CE6A6A-5764-4476-9D2A-9FABDFAB5358}"/>
          </ac:spMkLst>
        </pc:spChg>
      </pc:sldChg>
      <pc:sldChg chg="addSp modSp mod">
        <pc:chgData name="Nguyen Minh" userId="a6db1938149625d9" providerId="LiveId" clId="{591B1A91-EC2C-4333-BE14-155A61D92925}" dt="2021-08-19T13:28:51.453" v="548" actId="20577"/>
        <pc:sldMkLst>
          <pc:docMk/>
          <pc:sldMk cId="3083964356" sldId="288"/>
        </pc:sldMkLst>
        <pc:spChg chg="mod">
          <ac:chgData name="Nguyen Minh" userId="a6db1938149625d9" providerId="LiveId" clId="{591B1A91-EC2C-4333-BE14-155A61D92925}" dt="2021-08-19T13:27:37.615" v="533" actId="1076"/>
          <ac:spMkLst>
            <pc:docMk/>
            <pc:sldMk cId="3083964356" sldId="288"/>
            <ac:spMk id="11" creationId="{EA0D568B-99C6-46F5-B77C-672E061945A9}"/>
          </ac:spMkLst>
        </pc:spChg>
        <pc:spChg chg="mod">
          <ac:chgData name="Nguyen Minh" userId="a6db1938149625d9" providerId="LiveId" clId="{591B1A91-EC2C-4333-BE14-155A61D92925}" dt="2021-08-19T13:27:37.615" v="533" actId="1076"/>
          <ac:spMkLst>
            <pc:docMk/>
            <pc:sldMk cId="3083964356" sldId="288"/>
            <ac:spMk id="12" creationId="{948B19BC-4BDA-46CE-B7A0-A2A960BD3DF9}"/>
          </ac:spMkLst>
        </pc:spChg>
        <pc:spChg chg="mod">
          <ac:chgData name="Nguyen Minh" userId="a6db1938149625d9" providerId="LiveId" clId="{591B1A91-EC2C-4333-BE14-155A61D92925}" dt="2021-08-19T13:27:37.615" v="533" actId="1076"/>
          <ac:spMkLst>
            <pc:docMk/>
            <pc:sldMk cId="3083964356" sldId="288"/>
            <ac:spMk id="13" creationId="{B0C0D278-D926-4456-A7F4-C2C8B222B68D}"/>
          </ac:spMkLst>
        </pc:spChg>
        <pc:spChg chg="mod">
          <ac:chgData name="Nguyen Minh" userId="a6db1938149625d9" providerId="LiveId" clId="{591B1A91-EC2C-4333-BE14-155A61D92925}" dt="2021-08-19T13:24:24.676" v="529" actId="20577"/>
          <ac:spMkLst>
            <pc:docMk/>
            <pc:sldMk cId="3083964356" sldId="288"/>
            <ac:spMk id="14" creationId="{72AABD29-562E-45A2-A3BE-1B6311FF80BA}"/>
          </ac:spMkLst>
        </pc:spChg>
        <pc:spChg chg="mod">
          <ac:chgData name="Nguyen Minh" userId="a6db1938149625d9" providerId="LiveId" clId="{591B1A91-EC2C-4333-BE14-155A61D92925}" dt="2021-08-19T13:28:51.453" v="548" actId="20577"/>
          <ac:spMkLst>
            <pc:docMk/>
            <pc:sldMk cId="3083964356" sldId="288"/>
            <ac:spMk id="15" creationId="{BD7F9CFB-AE7B-48E6-98EC-1A35CDED4E88}"/>
          </ac:spMkLst>
        </pc:spChg>
        <pc:spChg chg="mod">
          <ac:chgData name="Nguyen Minh" userId="a6db1938149625d9" providerId="LiveId" clId="{591B1A91-EC2C-4333-BE14-155A61D92925}" dt="2021-08-19T13:27:37.615" v="533" actId="1076"/>
          <ac:spMkLst>
            <pc:docMk/>
            <pc:sldMk cId="3083964356" sldId="288"/>
            <ac:spMk id="22" creationId="{616A1091-ED20-4312-AFD9-79263C2306E5}"/>
          </ac:spMkLst>
        </pc:spChg>
        <pc:spChg chg="mod">
          <ac:chgData name="Nguyen Minh" userId="a6db1938149625d9" providerId="LiveId" clId="{591B1A91-EC2C-4333-BE14-155A61D92925}" dt="2021-08-19T13:27:37.615" v="533" actId="1076"/>
          <ac:spMkLst>
            <pc:docMk/>
            <pc:sldMk cId="3083964356" sldId="288"/>
            <ac:spMk id="23" creationId="{2CF40DE3-DF9E-4119-8DEA-4F11162473B1}"/>
          </ac:spMkLst>
        </pc:spChg>
        <pc:spChg chg="mod">
          <ac:chgData name="Nguyen Minh" userId="a6db1938149625d9" providerId="LiveId" clId="{591B1A91-EC2C-4333-BE14-155A61D92925}" dt="2021-08-19T13:27:37.615" v="533" actId="1076"/>
          <ac:spMkLst>
            <pc:docMk/>
            <pc:sldMk cId="3083964356" sldId="288"/>
            <ac:spMk id="24" creationId="{4A287F86-8B94-463D-8672-7EE77DA6FCEE}"/>
          </ac:spMkLst>
        </pc:spChg>
        <pc:spChg chg="mod">
          <ac:chgData name="Nguyen Minh" userId="a6db1938149625d9" providerId="LiveId" clId="{591B1A91-EC2C-4333-BE14-155A61D92925}" dt="2021-08-19T13:27:37.615" v="533" actId="1076"/>
          <ac:spMkLst>
            <pc:docMk/>
            <pc:sldMk cId="3083964356" sldId="288"/>
            <ac:spMk id="25" creationId="{E6CE6A6A-5764-4476-9D2A-9FABDFAB5358}"/>
          </ac:spMkLst>
        </pc:spChg>
        <pc:spChg chg="add mod">
          <ac:chgData name="Nguyen Minh" userId="a6db1938149625d9" providerId="LiveId" clId="{591B1A91-EC2C-4333-BE14-155A61D92925}" dt="2021-08-19T13:27:44.301" v="534" actId="571"/>
          <ac:spMkLst>
            <pc:docMk/>
            <pc:sldMk cId="3083964356" sldId="288"/>
            <ac:spMk id="26" creationId="{1DFD7D3B-8125-49E1-94E4-54FA7C0B6B6B}"/>
          </ac:spMkLst>
        </pc:spChg>
        <pc:spChg chg="add mod">
          <ac:chgData name="Nguyen Minh" userId="a6db1938149625d9" providerId="LiveId" clId="{591B1A91-EC2C-4333-BE14-155A61D92925}" dt="2021-08-19T13:27:44.301" v="534" actId="571"/>
          <ac:spMkLst>
            <pc:docMk/>
            <pc:sldMk cId="3083964356" sldId="288"/>
            <ac:spMk id="27" creationId="{7608BDEC-EAE3-4810-9EBB-236A6DEAA182}"/>
          </ac:spMkLst>
        </pc:spChg>
        <pc:spChg chg="add mod">
          <ac:chgData name="Nguyen Minh" userId="a6db1938149625d9" providerId="LiveId" clId="{591B1A91-EC2C-4333-BE14-155A61D92925}" dt="2021-08-19T13:27:44.301" v="534" actId="571"/>
          <ac:spMkLst>
            <pc:docMk/>
            <pc:sldMk cId="3083964356" sldId="288"/>
            <ac:spMk id="28" creationId="{3FD27A0C-519E-4452-952E-EAAD3D4B40C4}"/>
          </ac:spMkLst>
        </pc:spChg>
        <pc:spChg chg="add mod">
          <ac:chgData name="Nguyen Minh" userId="a6db1938149625d9" providerId="LiveId" clId="{591B1A91-EC2C-4333-BE14-155A61D92925}" dt="2021-08-19T13:27:44.301" v="534" actId="571"/>
          <ac:spMkLst>
            <pc:docMk/>
            <pc:sldMk cId="3083964356" sldId="288"/>
            <ac:spMk id="29" creationId="{7F21D2BF-BC83-44AF-9944-3E16CBCBFF3D}"/>
          </ac:spMkLst>
        </pc:spChg>
        <pc:spChg chg="add mod">
          <ac:chgData name="Nguyen Minh" userId="a6db1938149625d9" providerId="LiveId" clId="{591B1A91-EC2C-4333-BE14-155A61D92925}" dt="2021-08-19T13:27:44.301" v="534" actId="571"/>
          <ac:spMkLst>
            <pc:docMk/>
            <pc:sldMk cId="3083964356" sldId="288"/>
            <ac:spMk id="30" creationId="{14623E95-0F78-4A9F-8E1C-8D2CF4EBC788}"/>
          </ac:spMkLst>
        </pc:spChg>
        <pc:spChg chg="add mod">
          <ac:chgData name="Nguyen Minh" userId="a6db1938149625d9" providerId="LiveId" clId="{591B1A91-EC2C-4333-BE14-155A61D92925}" dt="2021-08-19T13:27:44.301" v="534" actId="571"/>
          <ac:spMkLst>
            <pc:docMk/>
            <pc:sldMk cId="3083964356" sldId="288"/>
            <ac:spMk id="31" creationId="{BA2549DD-1671-43E3-BF6A-F5DA5EC2CE38}"/>
          </ac:spMkLst>
        </pc:spChg>
        <pc:spChg chg="add mod">
          <ac:chgData name="Nguyen Minh" userId="a6db1938149625d9" providerId="LiveId" clId="{591B1A91-EC2C-4333-BE14-155A61D92925}" dt="2021-08-19T13:27:44.301" v="534" actId="571"/>
          <ac:spMkLst>
            <pc:docMk/>
            <pc:sldMk cId="3083964356" sldId="288"/>
            <ac:spMk id="32" creationId="{AD4DAD7E-2A4C-4C51-B7D0-642CBE06B972}"/>
          </ac:spMkLst>
        </pc:spChg>
      </pc:sldChg>
      <pc:sldChg chg="addSp delSp modSp new mod setBg">
        <pc:chgData name="Nguyen Minh" userId="a6db1938149625d9" providerId="LiveId" clId="{591B1A91-EC2C-4333-BE14-155A61D92925}" dt="2021-08-19T22:48:57.509" v="591"/>
        <pc:sldMkLst>
          <pc:docMk/>
          <pc:sldMk cId="869960994" sldId="289"/>
        </pc:sldMkLst>
        <pc:spChg chg="del">
          <ac:chgData name="Nguyen Minh" userId="a6db1938149625d9" providerId="LiveId" clId="{591B1A91-EC2C-4333-BE14-155A61D92925}" dt="2021-08-19T22:47:10.477" v="550" actId="478"/>
          <ac:spMkLst>
            <pc:docMk/>
            <pc:sldMk cId="869960994" sldId="289"/>
            <ac:spMk id="2" creationId="{54355D13-AE6E-4F07-AA1E-85CDC607CB98}"/>
          </ac:spMkLst>
        </pc:spChg>
        <pc:spChg chg="del">
          <ac:chgData name="Nguyen Minh" userId="a6db1938149625d9" providerId="LiveId" clId="{591B1A91-EC2C-4333-BE14-155A61D92925}" dt="2021-08-19T22:47:12.306" v="551" actId="478"/>
          <ac:spMkLst>
            <pc:docMk/>
            <pc:sldMk cId="869960994" sldId="289"/>
            <ac:spMk id="3" creationId="{882F2D2B-685D-444B-8A4F-0051D1A8CE7D}"/>
          </ac:spMkLst>
        </pc:spChg>
        <pc:spChg chg="add mod">
          <ac:chgData name="Nguyen Minh" userId="a6db1938149625d9" providerId="LiveId" clId="{591B1A91-EC2C-4333-BE14-155A61D92925}" dt="2021-08-19T22:48:27.865" v="586" actId="207"/>
          <ac:spMkLst>
            <pc:docMk/>
            <pc:sldMk cId="869960994" sldId="289"/>
            <ac:spMk id="4" creationId="{1190CBB0-83E1-459A-8204-93ECD6A337C1}"/>
          </ac:spMkLst>
        </pc:spChg>
      </pc:sldChg>
      <pc:sldChg chg="addSp delSp modSp new mod setBg">
        <pc:chgData name="Nguyen Minh" userId="a6db1938149625d9" providerId="LiveId" clId="{591B1A91-EC2C-4333-BE14-155A61D92925}" dt="2021-08-19T23:08:04.147" v="858"/>
        <pc:sldMkLst>
          <pc:docMk/>
          <pc:sldMk cId="4169666672" sldId="290"/>
        </pc:sldMkLst>
        <pc:spChg chg="del">
          <ac:chgData name="Nguyen Minh" userId="a6db1938149625d9" providerId="LiveId" clId="{591B1A91-EC2C-4333-BE14-155A61D92925}" dt="2021-08-19T23:06:02.845" v="845" actId="478"/>
          <ac:spMkLst>
            <pc:docMk/>
            <pc:sldMk cId="4169666672" sldId="290"/>
            <ac:spMk id="2" creationId="{2FB83352-F36F-451B-8752-B64DC67C7874}"/>
          </ac:spMkLst>
        </pc:spChg>
        <pc:spChg chg="del">
          <ac:chgData name="Nguyen Minh" userId="a6db1938149625d9" providerId="LiveId" clId="{591B1A91-EC2C-4333-BE14-155A61D92925}" dt="2021-08-19T23:05:07.465" v="833"/>
          <ac:spMkLst>
            <pc:docMk/>
            <pc:sldMk cId="4169666672" sldId="290"/>
            <ac:spMk id="3" creationId="{450424B1-DE3B-4960-96F5-90F41A067886}"/>
          </ac:spMkLst>
        </pc:spChg>
        <pc:spChg chg="add mod">
          <ac:chgData name="Nguyen Minh" userId="a6db1938149625d9" providerId="LiveId" clId="{591B1A91-EC2C-4333-BE14-155A61D92925}" dt="2021-08-19T23:06:05.692" v="846" actId="20577"/>
          <ac:spMkLst>
            <pc:docMk/>
            <pc:sldMk cId="4169666672" sldId="290"/>
            <ac:spMk id="5" creationId="{FF26FC68-0763-4E81-AE03-6CA773B01F49}"/>
          </ac:spMkLst>
        </pc:spChg>
        <pc:graphicFrameChg chg="add mod modGraphic">
          <ac:chgData name="Nguyen Minh" userId="a6db1938149625d9" providerId="LiveId" clId="{591B1A91-EC2C-4333-BE14-155A61D92925}" dt="2021-08-19T23:05:59.745" v="844" actId="1076"/>
          <ac:graphicFrameMkLst>
            <pc:docMk/>
            <pc:sldMk cId="4169666672" sldId="290"/>
            <ac:graphicFrameMk id="4" creationId="{B7758943-A007-4DAD-AE46-548144C54793}"/>
          </ac:graphicFrameMkLst>
        </pc:graphicFrameChg>
      </pc:sldChg>
    </pc:docChg>
  </pc:docChgLst>
  <pc:docChgLst>
    <pc:chgData name="Nguyen Minh" userId="a6db1938149625d9" providerId="LiveId" clId="{A84980E5-0032-45FD-B0F1-17D7D4634A3F}"/>
    <pc:docChg chg="custSel delSld modSld">
      <pc:chgData name="Nguyen Minh" userId="a6db1938149625d9" providerId="LiveId" clId="{A84980E5-0032-45FD-B0F1-17D7D4634A3F}" dt="2021-09-08T15:24:21.828" v="11" actId="47"/>
      <pc:docMkLst>
        <pc:docMk/>
      </pc:docMkLst>
      <pc:sldChg chg="delSp mod delAnim">
        <pc:chgData name="Nguyen Minh" userId="a6db1938149625d9" providerId="LiveId" clId="{A84980E5-0032-45FD-B0F1-17D7D4634A3F}" dt="2021-09-08T15:23:44.970" v="10" actId="478"/>
        <pc:sldMkLst>
          <pc:docMk/>
          <pc:sldMk cId="0" sldId="268"/>
        </pc:sldMkLst>
        <pc:picChg chg="del">
          <ac:chgData name="Nguyen Minh" userId="a6db1938149625d9" providerId="LiveId" clId="{A84980E5-0032-45FD-B0F1-17D7D4634A3F}" dt="2021-09-08T15:23:44.970" v="10" actId="478"/>
          <ac:picMkLst>
            <pc:docMk/>
            <pc:sldMk cId="0" sldId="268"/>
            <ac:picMk id="2" creationId="{E1CA9322-E75B-42CC-B02A-8E3B3D9B52B1}"/>
          </ac:picMkLst>
        </pc:picChg>
      </pc:sldChg>
      <pc:sldChg chg="delSp mod delAnim">
        <pc:chgData name="Nguyen Minh" userId="a6db1938149625d9" providerId="LiveId" clId="{A84980E5-0032-45FD-B0F1-17D7D4634A3F}" dt="2021-09-08T15:23:18.401" v="0" actId="478"/>
        <pc:sldMkLst>
          <pc:docMk/>
          <pc:sldMk cId="0" sldId="270"/>
        </pc:sldMkLst>
        <pc:picChg chg="del">
          <ac:chgData name="Nguyen Minh" userId="a6db1938149625d9" providerId="LiveId" clId="{A84980E5-0032-45FD-B0F1-17D7D4634A3F}" dt="2021-09-08T15:23:18.401" v="0" actId="478"/>
          <ac:picMkLst>
            <pc:docMk/>
            <pc:sldMk cId="0" sldId="270"/>
            <ac:picMk id="3" creationId="{44FA8706-E46E-4978-BD79-51570676330D}"/>
          </ac:picMkLst>
        </pc:picChg>
      </pc:sldChg>
      <pc:sldChg chg="delSp mod delAnim">
        <pc:chgData name="Nguyen Minh" userId="a6db1938149625d9" providerId="LiveId" clId="{A84980E5-0032-45FD-B0F1-17D7D4634A3F}" dt="2021-09-08T15:23:21.121" v="1" actId="478"/>
        <pc:sldMkLst>
          <pc:docMk/>
          <pc:sldMk cId="0" sldId="271"/>
        </pc:sldMkLst>
        <pc:picChg chg="del">
          <ac:chgData name="Nguyen Minh" userId="a6db1938149625d9" providerId="LiveId" clId="{A84980E5-0032-45FD-B0F1-17D7D4634A3F}" dt="2021-09-08T15:23:21.121" v="1" actId="478"/>
          <ac:picMkLst>
            <pc:docMk/>
            <pc:sldMk cId="0" sldId="271"/>
            <ac:picMk id="9" creationId="{929B0684-3DC6-48F1-AFF1-E09B933D5453}"/>
          </ac:picMkLst>
        </pc:picChg>
      </pc:sldChg>
      <pc:sldChg chg="delSp mod delAnim">
        <pc:chgData name="Nguyen Minh" userId="a6db1938149625d9" providerId="LiveId" clId="{A84980E5-0032-45FD-B0F1-17D7D4634A3F}" dt="2021-09-08T15:23:23.739" v="2" actId="478"/>
        <pc:sldMkLst>
          <pc:docMk/>
          <pc:sldMk cId="3238996300" sldId="272"/>
        </pc:sldMkLst>
        <pc:picChg chg="del">
          <ac:chgData name="Nguyen Minh" userId="a6db1938149625d9" providerId="LiveId" clId="{A84980E5-0032-45FD-B0F1-17D7D4634A3F}" dt="2021-09-08T15:23:23.739" v="2" actId="478"/>
          <ac:picMkLst>
            <pc:docMk/>
            <pc:sldMk cId="3238996300" sldId="272"/>
            <ac:picMk id="2" creationId="{FD2D7875-D45E-492B-9380-82249947F894}"/>
          </ac:picMkLst>
        </pc:picChg>
      </pc:sldChg>
      <pc:sldChg chg="delSp mod delAnim">
        <pc:chgData name="Nguyen Minh" userId="a6db1938149625d9" providerId="LiveId" clId="{A84980E5-0032-45FD-B0F1-17D7D4634A3F}" dt="2021-09-08T15:23:26.114" v="3" actId="478"/>
        <pc:sldMkLst>
          <pc:docMk/>
          <pc:sldMk cId="2719984870" sldId="274"/>
        </pc:sldMkLst>
        <pc:picChg chg="del">
          <ac:chgData name="Nguyen Minh" userId="a6db1938149625d9" providerId="LiveId" clId="{A84980E5-0032-45FD-B0F1-17D7D4634A3F}" dt="2021-09-08T15:23:26.114" v="3" actId="478"/>
          <ac:picMkLst>
            <pc:docMk/>
            <pc:sldMk cId="2719984870" sldId="274"/>
            <ac:picMk id="7" creationId="{44B5BAEC-9EBE-4CB1-A51F-1DD55F0B7ABE}"/>
          </ac:picMkLst>
        </pc:picChg>
      </pc:sldChg>
      <pc:sldChg chg="delSp mod delAnim">
        <pc:chgData name="Nguyen Minh" userId="a6db1938149625d9" providerId="LiveId" clId="{A84980E5-0032-45FD-B0F1-17D7D4634A3F}" dt="2021-09-08T15:23:28.963" v="4" actId="478"/>
        <pc:sldMkLst>
          <pc:docMk/>
          <pc:sldMk cId="3310317926" sldId="276"/>
        </pc:sldMkLst>
        <pc:picChg chg="del">
          <ac:chgData name="Nguyen Minh" userId="a6db1938149625d9" providerId="LiveId" clId="{A84980E5-0032-45FD-B0F1-17D7D4634A3F}" dt="2021-09-08T15:23:28.963" v="4" actId="478"/>
          <ac:picMkLst>
            <pc:docMk/>
            <pc:sldMk cId="3310317926" sldId="276"/>
            <ac:picMk id="11" creationId="{B7174B72-DCD5-406D-BDF4-215AFF9EFFB7}"/>
          </ac:picMkLst>
        </pc:picChg>
      </pc:sldChg>
      <pc:sldChg chg="delSp mod delAnim">
        <pc:chgData name="Nguyen Minh" userId="a6db1938149625d9" providerId="LiveId" clId="{A84980E5-0032-45FD-B0F1-17D7D4634A3F}" dt="2021-09-08T15:23:36.738" v="7" actId="478"/>
        <pc:sldMkLst>
          <pc:docMk/>
          <pc:sldMk cId="1375279676" sldId="278"/>
        </pc:sldMkLst>
        <pc:picChg chg="del">
          <ac:chgData name="Nguyen Minh" userId="a6db1938149625d9" providerId="LiveId" clId="{A84980E5-0032-45FD-B0F1-17D7D4634A3F}" dt="2021-09-08T15:23:36.738" v="7" actId="478"/>
          <ac:picMkLst>
            <pc:docMk/>
            <pc:sldMk cId="1375279676" sldId="278"/>
            <ac:picMk id="6" creationId="{71DA7D91-7CAE-4980-98F2-2BD485F2EBF6}"/>
          </ac:picMkLst>
        </pc:picChg>
      </pc:sldChg>
      <pc:sldChg chg="delSp mod delAnim">
        <pc:chgData name="Nguyen Minh" userId="a6db1938149625d9" providerId="LiveId" clId="{A84980E5-0032-45FD-B0F1-17D7D4634A3F}" dt="2021-09-08T15:23:41.933" v="9" actId="478"/>
        <pc:sldMkLst>
          <pc:docMk/>
          <pc:sldMk cId="1031815444" sldId="283"/>
        </pc:sldMkLst>
        <pc:picChg chg="del">
          <ac:chgData name="Nguyen Minh" userId="a6db1938149625d9" providerId="LiveId" clId="{A84980E5-0032-45FD-B0F1-17D7D4634A3F}" dt="2021-09-08T15:23:41.933" v="9" actId="478"/>
          <ac:picMkLst>
            <pc:docMk/>
            <pc:sldMk cId="1031815444" sldId="283"/>
            <ac:picMk id="4" creationId="{11AB420E-9CF3-4641-8E27-DC8AAB8610C5}"/>
          </ac:picMkLst>
        </pc:picChg>
      </pc:sldChg>
      <pc:sldChg chg="delSp mod delAnim">
        <pc:chgData name="Nguyen Minh" userId="a6db1938149625d9" providerId="LiveId" clId="{A84980E5-0032-45FD-B0F1-17D7D4634A3F}" dt="2021-09-08T15:23:39.297" v="8" actId="478"/>
        <pc:sldMkLst>
          <pc:docMk/>
          <pc:sldMk cId="869960994" sldId="289"/>
        </pc:sldMkLst>
        <pc:picChg chg="del">
          <ac:chgData name="Nguyen Minh" userId="a6db1938149625d9" providerId="LiveId" clId="{A84980E5-0032-45FD-B0F1-17D7D4634A3F}" dt="2021-09-08T15:23:39.297" v="8" actId="478"/>
          <ac:picMkLst>
            <pc:docMk/>
            <pc:sldMk cId="869960994" sldId="289"/>
            <ac:picMk id="4" creationId="{9AC8B4F1-CF96-40D0-8F06-6588F17D8BA4}"/>
          </ac:picMkLst>
        </pc:picChg>
      </pc:sldChg>
      <pc:sldChg chg="delSp del mod delAnim">
        <pc:chgData name="Nguyen Minh" userId="a6db1938149625d9" providerId="LiveId" clId="{A84980E5-0032-45FD-B0F1-17D7D4634A3F}" dt="2021-09-08T15:24:21.828" v="11" actId="47"/>
        <pc:sldMkLst>
          <pc:docMk/>
          <pc:sldMk cId="2732658881" sldId="290"/>
        </pc:sldMkLst>
        <pc:picChg chg="del">
          <ac:chgData name="Nguyen Minh" userId="a6db1938149625d9" providerId="LiveId" clId="{A84980E5-0032-45FD-B0F1-17D7D4634A3F}" dt="2021-09-08T15:23:31.184" v="5" actId="478"/>
          <ac:picMkLst>
            <pc:docMk/>
            <pc:sldMk cId="2732658881" sldId="290"/>
            <ac:picMk id="9" creationId="{EBDB5DDC-2AB8-4B71-90B5-EECD9F90948A}"/>
          </ac:picMkLst>
        </pc:picChg>
      </pc:sldChg>
      <pc:sldChg chg="delSp mod delAnim">
        <pc:chgData name="Nguyen Minh" userId="a6db1938149625d9" providerId="LiveId" clId="{A84980E5-0032-45FD-B0F1-17D7D4634A3F}" dt="2021-09-08T15:23:33.775" v="6" actId="478"/>
        <pc:sldMkLst>
          <pc:docMk/>
          <pc:sldMk cId="3934323152" sldId="291"/>
        </pc:sldMkLst>
        <pc:picChg chg="del">
          <ac:chgData name="Nguyen Minh" userId="a6db1938149625d9" providerId="LiveId" clId="{A84980E5-0032-45FD-B0F1-17D7D4634A3F}" dt="2021-09-08T15:23:33.775" v="6" actId="478"/>
          <ac:picMkLst>
            <pc:docMk/>
            <pc:sldMk cId="3934323152" sldId="291"/>
            <ac:picMk id="5" creationId="{61EA6EA3-852D-4C8B-BCD7-BFF73DB07490}"/>
          </ac:picMkLst>
        </pc:picChg>
      </pc:sldChg>
    </pc:docChg>
  </pc:docChgLst>
  <pc:docChgLst>
    <pc:chgData name="Nguyen Minh" userId="a6db1938149625d9" providerId="LiveId" clId="{F46B94BB-844A-4082-ABF0-1AC749D3181A}"/>
    <pc:docChg chg="undo custSel delSld modSld">
      <pc:chgData name="Nguyen Minh" userId="a6db1938149625d9" providerId="LiveId" clId="{F46B94BB-844A-4082-ABF0-1AC749D3181A}" dt="2021-08-28T15:39:11.761" v="1060"/>
      <pc:docMkLst>
        <pc:docMk/>
      </pc:docMkLst>
      <pc:sldChg chg="addSp delSp modSp modTransition">
        <pc:chgData name="Nguyen Minh" userId="a6db1938149625d9" providerId="LiveId" clId="{F46B94BB-844A-4082-ABF0-1AC749D3181A}" dt="2021-08-28T15:39:11.761" v="1060"/>
        <pc:sldMkLst>
          <pc:docMk/>
          <pc:sldMk cId="0" sldId="268"/>
        </pc:sldMkLst>
        <pc:picChg chg="add mod">
          <ac:chgData name="Nguyen Minh" userId="a6db1938149625d9" providerId="LiveId" clId="{F46B94BB-844A-4082-ABF0-1AC749D3181A}" dt="2021-08-28T15:39:11.761" v="1060"/>
          <ac:picMkLst>
            <pc:docMk/>
            <pc:sldMk cId="0" sldId="268"/>
            <ac:picMk id="2" creationId="{E1CA9322-E75B-42CC-B02A-8E3B3D9B52B1}"/>
          </ac:picMkLst>
        </pc:picChg>
        <pc:picChg chg="del">
          <ac:chgData name="Nguyen Minh" userId="a6db1938149625d9" providerId="LiveId" clId="{F46B94BB-844A-4082-ABF0-1AC749D3181A}" dt="2021-08-28T15:39:11.761" v="1060"/>
          <ac:picMkLst>
            <pc:docMk/>
            <pc:sldMk cId="0" sldId="268"/>
            <ac:picMk id="7" creationId="{00000000-0000-0000-0000-000000000000}"/>
          </ac:picMkLst>
        </pc:picChg>
      </pc:sldChg>
      <pc:sldChg chg="addSp delSp modSp del modTransition">
        <pc:chgData name="Nguyen Minh" userId="a6db1938149625d9" providerId="LiveId" clId="{F46B94BB-844A-4082-ABF0-1AC749D3181A}" dt="2021-08-28T14:31:13.482" v="1013"/>
        <pc:sldMkLst>
          <pc:docMk/>
          <pc:sldMk cId="0" sldId="270"/>
        </pc:sldMkLst>
        <pc:picChg chg="add del mod">
          <ac:chgData name="Nguyen Minh" userId="a6db1938149625d9" providerId="LiveId" clId="{F46B94BB-844A-4082-ABF0-1AC749D3181A}" dt="2021-08-28T14:31:13.482" v="1013"/>
          <ac:picMkLst>
            <pc:docMk/>
            <pc:sldMk cId="0" sldId="270"/>
            <ac:picMk id="2" creationId="{F38EEA88-1DB8-4FC6-8896-278AF8104998}"/>
          </ac:picMkLst>
        </pc:picChg>
        <pc:picChg chg="add mod">
          <ac:chgData name="Nguyen Minh" userId="a6db1938149625d9" providerId="LiveId" clId="{F46B94BB-844A-4082-ABF0-1AC749D3181A}" dt="2021-08-28T14:31:13.482" v="1013"/>
          <ac:picMkLst>
            <pc:docMk/>
            <pc:sldMk cId="0" sldId="270"/>
            <ac:picMk id="3" creationId="{44FA8706-E46E-4978-BD79-51570676330D}"/>
          </ac:picMkLst>
        </pc:picChg>
        <pc:picChg chg="del">
          <ac:chgData name="Nguyen Minh" userId="a6db1938149625d9" providerId="LiveId" clId="{F46B94BB-844A-4082-ABF0-1AC749D3181A}" dt="2021-08-28T14:31:04.116" v="1012"/>
          <ac:picMkLst>
            <pc:docMk/>
            <pc:sldMk cId="0" sldId="270"/>
            <ac:picMk id="11" creationId="{00000000-0000-0000-0000-000000000000}"/>
          </ac:picMkLst>
        </pc:picChg>
      </pc:sldChg>
      <pc:sldChg chg="addSp delSp modSp mod modTransition">
        <pc:chgData name="Nguyen Minh" userId="a6db1938149625d9" providerId="LiveId" clId="{F46B94BB-844A-4082-ABF0-1AC749D3181A}" dt="2021-08-28T14:36:03.362" v="1019"/>
        <pc:sldMkLst>
          <pc:docMk/>
          <pc:sldMk cId="0" sldId="271"/>
        </pc:sldMkLst>
        <pc:spChg chg="mod">
          <ac:chgData name="Nguyen Minh" userId="a6db1938149625d9" providerId="LiveId" clId="{F46B94BB-844A-4082-ABF0-1AC749D3181A}" dt="2021-08-20T00:12:31.447" v="6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Nguyen Minh" userId="a6db1938149625d9" providerId="LiveId" clId="{F46B94BB-844A-4082-ABF0-1AC749D3181A}" dt="2021-08-20T00:14:13.680" v="53" actId="20577"/>
          <ac:spMkLst>
            <pc:docMk/>
            <pc:sldMk cId="0" sldId="271"/>
            <ac:spMk id="4" creationId="{00000000-0000-0000-0000-000000000000}"/>
          </ac:spMkLst>
        </pc:spChg>
        <pc:picChg chg="add del mod">
          <ac:chgData name="Nguyen Minh" userId="a6db1938149625d9" providerId="LiveId" clId="{F46B94BB-844A-4082-ABF0-1AC749D3181A}" dt="2021-08-28T14:32:37.710" v="1015"/>
          <ac:picMkLst>
            <pc:docMk/>
            <pc:sldMk cId="0" sldId="271"/>
            <ac:picMk id="3" creationId="{37B375E7-1736-4D38-B306-434C258178BC}"/>
          </ac:picMkLst>
        </pc:picChg>
        <pc:picChg chg="add del mod">
          <ac:chgData name="Nguyen Minh" userId="a6db1938149625d9" providerId="LiveId" clId="{F46B94BB-844A-4082-ABF0-1AC749D3181A}" dt="2021-08-28T14:33:00.480" v="1016"/>
          <ac:picMkLst>
            <pc:docMk/>
            <pc:sldMk cId="0" sldId="271"/>
            <ac:picMk id="5" creationId="{FA194817-BFF3-472C-9871-C55D20635642}"/>
          </ac:picMkLst>
        </pc:picChg>
        <pc:picChg chg="del">
          <ac:chgData name="Nguyen Minh" userId="a6db1938149625d9" providerId="LiveId" clId="{F46B94BB-844A-4082-ABF0-1AC749D3181A}" dt="2021-08-28T14:32:14.981" v="1014"/>
          <ac:picMkLst>
            <pc:docMk/>
            <pc:sldMk cId="0" sldId="271"/>
            <ac:picMk id="6" creationId="{7730DCC8-0238-4BCB-A2DC-C2C7FD50ADC7}"/>
          </ac:picMkLst>
        </pc:picChg>
        <pc:picChg chg="add del mod">
          <ac:chgData name="Nguyen Minh" userId="a6db1938149625d9" providerId="LiveId" clId="{F46B94BB-844A-4082-ABF0-1AC749D3181A}" dt="2021-08-28T14:33:22.397" v="1017"/>
          <ac:picMkLst>
            <pc:docMk/>
            <pc:sldMk cId="0" sldId="271"/>
            <ac:picMk id="7" creationId="{DB85A242-94B0-4203-AB9C-9F89FE80D3CA}"/>
          </ac:picMkLst>
        </pc:picChg>
        <pc:picChg chg="add del mod">
          <ac:chgData name="Nguyen Minh" userId="a6db1938149625d9" providerId="LiveId" clId="{F46B94BB-844A-4082-ABF0-1AC749D3181A}" dt="2021-08-28T14:36:03.362" v="1019"/>
          <ac:picMkLst>
            <pc:docMk/>
            <pc:sldMk cId="0" sldId="271"/>
            <ac:picMk id="8" creationId="{E3E3F519-371A-4F9F-9133-70B7AFB48F44}"/>
          </ac:picMkLst>
        </pc:picChg>
        <pc:picChg chg="add mod">
          <ac:chgData name="Nguyen Minh" userId="a6db1938149625d9" providerId="LiveId" clId="{F46B94BB-844A-4082-ABF0-1AC749D3181A}" dt="2021-08-28T14:36:03.362" v="1019"/>
          <ac:picMkLst>
            <pc:docMk/>
            <pc:sldMk cId="0" sldId="271"/>
            <ac:picMk id="9" creationId="{929B0684-3DC6-48F1-AFF1-E09B933D5453}"/>
          </ac:picMkLst>
        </pc:picChg>
      </pc:sldChg>
      <pc:sldChg chg="addSp modSp modTransition">
        <pc:chgData name="Nguyen Minh" userId="a6db1938149625d9" providerId="LiveId" clId="{F46B94BB-844A-4082-ABF0-1AC749D3181A}" dt="2021-08-28T14:34:08.449" v="1018"/>
        <pc:sldMkLst>
          <pc:docMk/>
          <pc:sldMk cId="3238996300" sldId="272"/>
        </pc:sldMkLst>
        <pc:picChg chg="add mod">
          <ac:chgData name="Nguyen Minh" userId="a6db1938149625d9" providerId="LiveId" clId="{F46B94BB-844A-4082-ABF0-1AC749D3181A}" dt="2021-08-28T14:34:08.449" v="1018"/>
          <ac:picMkLst>
            <pc:docMk/>
            <pc:sldMk cId="3238996300" sldId="272"/>
            <ac:picMk id="2" creationId="{FD2D7875-D45E-492B-9380-82249947F894}"/>
          </ac:picMkLst>
        </pc:picChg>
      </pc:sldChg>
      <pc:sldChg chg="addSp delSp modSp mod modTransition delAnim">
        <pc:chgData name="Nguyen Minh" userId="a6db1938149625d9" providerId="LiveId" clId="{F46B94BB-844A-4082-ABF0-1AC749D3181A}" dt="2021-08-28T15:01:42.507" v="1024"/>
        <pc:sldMkLst>
          <pc:docMk/>
          <pc:sldMk cId="2719984870" sldId="274"/>
        </pc:sldMkLst>
        <pc:spChg chg="add del mod">
          <ac:chgData name="Nguyen Minh" userId="a6db1938149625d9" providerId="LiveId" clId="{F46B94BB-844A-4082-ABF0-1AC749D3181A}" dt="2021-08-20T08:49:33.981" v="58" actId="478"/>
          <ac:spMkLst>
            <pc:docMk/>
            <pc:sldMk cId="2719984870" sldId="274"/>
            <ac:spMk id="3" creationId="{7F638BF7-4DD4-42BB-AC29-030904753A5D}"/>
          </ac:spMkLst>
        </pc:spChg>
        <pc:spChg chg="del">
          <ac:chgData name="Nguyen Minh" userId="a6db1938149625d9" providerId="LiveId" clId="{F46B94BB-844A-4082-ABF0-1AC749D3181A}" dt="2021-08-20T08:49:31.859" v="57" actId="478"/>
          <ac:spMkLst>
            <pc:docMk/>
            <pc:sldMk cId="2719984870" sldId="274"/>
            <ac:spMk id="4" creationId="{7EFF5B84-7D0A-4065-8527-F3795BCAA9B7}"/>
          </ac:spMkLst>
        </pc:spChg>
        <pc:spChg chg="mod">
          <ac:chgData name="Nguyen Minh" userId="a6db1938149625d9" providerId="LiveId" clId="{F46B94BB-844A-4082-ABF0-1AC749D3181A}" dt="2021-08-20T08:49:53.383" v="63" actId="1076"/>
          <ac:spMkLst>
            <pc:docMk/>
            <pc:sldMk cId="2719984870" sldId="274"/>
            <ac:spMk id="6" creationId="{93F814E6-B28D-49C8-8BE9-900399C31FBC}"/>
          </ac:spMkLst>
        </pc:spChg>
        <pc:spChg chg="del">
          <ac:chgData name="Nguyen Minh" userId="a6db1938149625d9" providerId="LiveId" clId="{F46B94BB-844A-4082-ABF0-1AC749D3181A}" dt="2021-08-20T08:49:28.787" v="55" actId="478"/>
          <ac:spMkLst>
            <pc:docMk/>
            <pc:sldMk cId="2719984870" sldId="274"/>
            <ac:spMk id="9" creationId="{DDECA09F-14B0-4E7C-97C9-3FE1B709A077}"/>
          </ac:spMkLst>
        </pc:spChg>
        <pc:spChg chg="del">
          <ac:chgData name="Nguyen Minh" userId="a6db1938149625d9" providerId="LiveId" clId="{F46B94BB-844A-4082-ABF0-1AC749D3181A}" dt="2021-08-20T08:49:30.276" v="56" actId="478"/>
          <ac:spMkLst>
            <pc:docMk/>
            <pc:sldMk cId="2719984870" sldId="274"/>
            <ac:spMk id="10" creationId="{F32F3E6D-9D70-40AC-9FAC-783617C984A3}"/>
          </ac:spMkLst>
        </pc:spChg>
        <pc:picChg chg="add del mod">
          <ac:chgData name="Nguyen Minh" userId="a6db1938149625d9" providerId="LiveId" clId="{F46B94BB-844A-4082-ABF0-1AC749D3181A}" dt="2021-08-28T14:58:33.052" v="1021"/>
          <ac:picMkLst>
            <pc:docMk/>
            <pc:sldMk cId="2719984870" sldId="274"/>
            <ac:picMk id="2" creationId="{AD116106-7D29-47EB-80C1-12314954A7D8}"/>
          </ac:picMkLst>
        </pc:picChg>
        <pc:picChg chg="add del mod">
          <ac:chgData name="Nguyen Minh" userId="a6db1938149625d9" providerId="LiveId" clId="{F46B94BB-844A-4082-ABF0-1AC749D3181A}" dt="2021-08-28T14:59:25.388" v="1022"/>
          <ac:picMkLst>
            <pc:docMk/>
            <pc:sldMk cId="2719984870" sldId="274"/>
            <ac:picMk id="3" creationId="{770079F6-38CC-4C4F-A1F1-5C69F51F24C8}"/>
          </ac:picMkLst>
        </pc:picChg>
        <pc:picChg chg="add del mod">
          <ac:chgData name="Nguyen Minh" userId="a6db1938149625d9" providerId="LiveId" clId="{F46B94BB-844A-4082-ABF0-1AC749D3181A}" dt="2021-08-28T15:00:27.611" v="1023"/>
          <ac:picMkLst>
            <pc:docMk/>
            <pc:sldMk cId="2719984870" sldId="274"/>
            <ac:picMk id="4" creationId="{A2A30F77-A2AB-4CAB-8F38-CC829A141B8C}"/>
          </ac:picMkLst>
        </pc:picChg>
        <pc:picChg chg="add del mod">
          <ac:chgData name="Nguyen Minh" userId="a6db1938149625d9" providerId="LiveId" clId="{F46B94BB-844A-4082-ABF0-1AC749D3181A}" dt="2021-08-28T15:01:42.507" v="1024"/>
          <ac:picMkLst>
            <pc:docMk/>
            <pc:sldMk cId="2719984870" sldId="274"/>
            <ac:picMk id="5" creationId="{B5F96F08-83F0-4469-A59F-3ABACC55A47E}"/>
          </ac:picMkLst>
        </pc:picChg>
        <pc:picChg chg="add mod">
          <ac:chgData name="Nguyen Minh" userId="a6db1938149625d9" providerId="LiveId" clId="{F46B94BB-844A-4082-ABF0-1AC749D3181A}" dt="2021-08-28T15:01:42.507" v="1024"/>
          <ac:picMkLst>
            <pc:docMk/>
            <pc:sldMk cId="2719984870" sldId="274"/>
            <ac:picMk id="7" creationId="{44B5BAEC-9EBE-4CB1-A51F-1DD55F0B7ABE}"/>
          </ac:picMkLst>
        </pc:picChg>
      </pc:sldChg>
      <pc:sldChg chg="addSp delSp modSp mod modTransition setBg delAnim modAnim">
        <pc:chgData name="Nguyen Minh" userId="a6db1938149625d9" providerId="LiveId" clId="{F46B94BB-844A-4082-ABF0-1AC749D3181A}" dt="2021-08-28T15:11:45.518" v="1034" actId="478"/>
        <pc:sldMkLst>
          <pc:docMk/>
          <pc:sldMk cId="3310317926" sldId="276"/>
        </pc:sldMkLst>
        <pc:spChg chg="mod">
          <ac:chgData name="Nguyen Minh" userId="a6db1938149625d9" providerId="LiveId" clId="{F46B94BB-844A-4082-ABF0-1AC749D3181A}" dt="2021-08-20T08:55:33.774" v="234" actId="14100"/>
          <ac:spMkLst>
            <pc:docMk/>
            <pc:sldMk cId="3310317926" sldId="276"/>
            <ac:spMk id="3" creationId="{0650EC4C-7DE7-41D9-A785-BD0D225FF447}"/>
          </ac:spMkLst>
        </pc:spChg>
        <pc:spChg chg="add del mod">
          <ac:chgData name="Nguyen Minh" userId="a6db1938149625d9" providerId="LiveId" clId="{F46B94BB-844A-4082-ABF0-1AC749D3181A}" dt="2021-08-28T15:11:39.474" v="1031" actId="478"/>
          <ac:spMkLst>
            <pc:docMk/>
            <pc:sldMk cId="3310317926" sldId="276"/>
            <ac:spMk id="7" creationId="{F89B0311-D13C-4D20-AEAE-90F3E7226FBE}"/>
          </ac:spMkLst>
        </pc:spChg>
        <pc:spChg chg="add del mod">
          <ac:chgData name="Nguyen Minh" userId="a6db1938149625d9" providerId="LiveId" clId="{F46B94BB-844A-4082-ABF0-1AC749D3181A}" dt="2021-08-28T15:11:43.160" v="1033" actId="478"/>
          <ac:spMkLst>
            <pc:docMk/>
            <pc:sldMk cId="3310317926" sldId="276"/>
            <ac:spMk id="8" creationId="{19812A61-5C85-430F-BF93-592D376F884A}"/>
          </ac:spMkLst>
        </pc:spChg>
        <pc:picChg chg="add del mod">
          <ac:chgData name="Nguyen Minh" userId="a6db1938149625d9" providerId="LiveId" clId="{F46B94BB-844A-4082-ABF0-1AC749D3181A}" dt="2021-08-28T15:07:39.902" v="1026"/>
          <ac:picMkLst>
            <pc:docMk/>
            <pc:sldMk cId="3310317926" sldId="276"/>
            <ac:picMk id="2" creationId="{0587FEE6-110C-4BE5-9BC8-FCA2036B86BE}"/>
          </ac:picMkLst>
        </pc:picChg>
        <pc:picChg chg="add del mod">
          <ac:chgData name="Nguyen Minh" userId="a6db1938149625d9" providerId="LiveId" clId="{F46B94BB-844A-4082-ABF0-1AC749D3181A}" dt="2021-08-28T15:11:41.288" v="1032" actId="478"/>
          <ac:picMkLst>
            <pc:docMk/>
            <pc:sldMk cId="3310317926" sldId="276"/>
            <ac:picMk id="4" creationId="{CFFCE811-0B1E-4978-9DFB-84C13B82AE1A}"/>
          </ac:picMkLst>
        </pc:picChg>
        <pc:picChg chg="add del mod">
          <ac:chgData name="Nguyen Minh" userId="a6db1938149625d9" providerId="LiveId" clId="{F46B94BB-844A-4082-ABF0-1AC749D3181A}" dt="2021-08-28T15:08:32.251" v="1027"/>
          <ac:picMkLst>
            <pc:docMk/>
            <pc:sldMk cId="3310317926" sldId="276"/>
            <ac:picMk id="5" creationId="{D00C5E69-E6C0-488A-B54A-C77DADF70438}"/>
          </ac:picMkLst>
        </pc:picChg>
        <pc:picChg chg="add del mod">
          <ac:chgData name="Nguyen Minh" userId="a6db1938149625d9" providerId="LiveId" clId="{F46B94BB-844A-4082-ABF0-1AC749D3181A}" dt="2021-08-28T15:11:45.518" v="1034" actId="478"/>
          <ac:picMkLst>
            <pc:docMk/>
            <pc:sldMk cId="3310317926" sldId="276"/>
            <ac:picMk id="6" creationId="{FC0F0741-F9CF-4493-9EC3-50CE52344C77}"/>
          </ac:picMkLst>
        </pc:picChg>
        <pc:picChg chg="add del mod">
          <ac:chgData name="Nguyen Minh" userId="a6db1938149625d9" providerId="LiveId" clId="{F46B94BB-844A-4082-ABF0-1AC749D3181A}" dt="2021-08-28T15:09:16.770" v="1028"/>
          <ac:picMkLst>
            <pc:docMk/>
            <pc:sldMk cId="3310317926" sldId="276"/>
            <ac:picMk id="9" creationId="{9EEF777B-3484-4830-A4D7-8A8E3C001221}"/>
          </ac:picMkLst>
        </pc:picChg>
        <pc:picChg chg="add del mod">
          <ac:chgData name="Nguyen Minh" userId="a6db1938149625d9" providerId="LiveId" clId="{F46B94BB-844A-4082-ABF0-1AC749D3181A}" dt="2021-08-28T15:10:38.803" v="1029"/>
          <ac:picMkLst>
            <pc:docMk/>
            <pc:sldMk cId="3310317926" sldId="276"/>
            <ac:picMk id="10" creationId="{024517CD-8AAB-4241-A450-F5738A9F9C72}"/>
          </ac:picMkLst>
        </pc:picChg>
        <pc:picChg chg="add mod">
          <ac:chgData name="Nguyen Minh" userId="a6db1938149625d9" providerId="LiveId" clId="{F46B94BB-844A-4082-ABF0-1AC749D3181A}" dt="2021-08-28T15:10:38.803" v="1029"/>
          <ac:picMkLst>
            <pc:docMk/>
            <pc:sldMk cId="3310317926" sldId="276"/>
            <ac:picMk id="11" creationId="{B7174B72-DCD5-406D-BDF4-215AFF9EFFB7}"/>
          </ac:picMkLst>
        </pc:picChg>
      </pc:sldChg>
      <pc:sldChg chg="addSp modSp mod modTransition setBg modAnim">
        <pc:chgData name="Nguyen Minh" userId="a6db1938149625d9" providerId="LiveId" clId="{F46B94BB-844A-4082-ABF0-1AC749D3181A}" dt="2021-08-28T15:33:57.214" v="1055"/>
        <pc:sldMkLst>
          <pc:docMk/>
          <pc:sldMk cId="1375279676" sldId="278"/>
        </pc:sldMkLst>
        <pc:spChg chg="add mod">
          <ac:chgData name="Nguyen Minh" userId="a6db1938149625d9" providerId="LiveId" clId="{F46B94BB-844A-4082-ABF0-1AC749D3181A}" dt="2021-08-20T09:18:23.321" v="619" actId="20577"/>
          <ac:spMkLst>
            <pc:docMk/>
            <pc:sldMk cId="1375279676" sldId="278"/>
            <ac:spMk id="2" creationId="{BE350A28-5B14-4D5D-BD9D-29E133F184AE}"/>
          </ac:spMkLst>
        </pc:spChg>
        <pc:spChg chg="add mod">
          <ac:chgData name="Nguyen Minh" userId="a6db1938149625d9" providerId="LiveId" clId="{F46B94BB-844A-4082-ABF0-1AC749D3181A}" dt="2021-08-20T09:18:38.309" v="621" actId="1076"/>
          <ac:spMkLst>
            <pc:docMk/>
            <pc:sldMk cId="1375279676" sldId="278"/>
            <ac:spMk id="3" creationId="{345CEDF7-6769-4462-B75F-CB325062D6F7}"/>
          </ac:spMkLst>
        </pc:spChg>
        <pc:spChg chg="add mod">
          <ac:chgData name="Nguyen Minh" userId="a6db1938149625d9" providerId="LiveId" clId="{F46B94BB-844A-4082-ABF0-1AC749D3181A}" dt="2021-08-20T09:18:14.056" v="616" actId="1076"/>
          <ac:spMkLst>
            <pc:docMk/>
            <pc:sldMk cId="1375279676" sldId="278"/>
            <ac:spMk id="4" creationId="{030C159F-7B3A-4059-8694-BA5388D6EA4B}"/>
          </ac:spMkLst>
        </pc:spChg>
        <pc:spChg chg="mod">
          <ac:chgData name="Nguyen Minh" userId="a6db1938149625d9" providerId="LiveId" clId="{F46B94BB-844A-4082-ABF0-1AC749D3181A}" dt="2021-08-20T09:14:24.011" v="599" actId="14100"/>
          <ac:spMkLst>
            <pc:docMk/>
            <pc:sldMk cId="1375279676" sldId="278"/>
            <ac:spMk id="5" creationId="{7145F065-9DA7-4869-9C7D-038D3C08E586}"/>
          </ac:spMkLst>
        </pc:spChg>
        <pc:spChg chg="add mod">
          <ac:chgData name="Nguyen Minh" userId="a6db1938149625d9" providerId="LiveId" clId="{F46B94BB-844A-4082-ABF0-1AC749D3181A}" dt="2021-08-20T09:19:39.010" v="628" actId="571"/>
          <ac:spMkLst>
            <pc:docMk/>
            <pc:sldMk cId="1375279676" sldId="278"/>
            <ac:spMk id="9" creationId="{3B387567-763D-4A23-8506-13FE29CD6A34}"/>
          </ac:spMkLst>
        </pc:spChg>
        <pc:spChg chg="add mod">
          <ac:chgData name="Nguyen Minh" userId="a6db1938149625d9" providerId="LiveId" clId="{F46B94BB-844A-4082-ABF0-1AC749D3181A}" dt="2021-08-20T09:19:49.739" v="629" actId="571"/>
          <ac:spMkLst>
            <pc:docMk/>
            <pc:sldMk cId="1375279676" sldId="278"/>
            <ac:spMk id="10" creationId="{C57871F9-BF1F-4BC7-A7FC-EE97ED38C5AC}"/>
          </ac:spMkLst>
        </pc:spChg>
        <pc:spChg chg="add mod">
          <ac:chgData name="Nguyen Minh" userId="a6db1938149625d9" providerId="LiveId" clId="{F46B94BB-844A-4082-ABF0-1AC749D3181A}" dt="2021-08-20T09:21:06.621" v="638" actId="1076"/>
          <ac:spMkLst>
            <pc:docMk/>
            <pc:sldMk cId="1375279676" sldId="278"/>
            <ac:spMk id="11" creationId="{54692AEA-2B86-40B4-AE6B-E723F6EAF63D}"/>
          </ac:spMkLst>
        </pc:spChg>
        <pc:spChg chg="add mod">
          <ac:chgData name="Nguyen Minh" userId="a6db1938149625d9" providerId="LiveId" clId="{F46B94BB-844A-4082-ABF0-1AC749D3181A}" dt="2021-08-20T09:20:09.938" v="631" actId="571"/>
          <ac:spMkLst>
            <pc:docMk/>
            <pc:sldMk cId="1375279676" sldId="278"/>
            <ac:spMk id="12" creationId="{3182DDCC-FFDC-484B-B477-49233A3C93C8}"/>
          </ac:spMkLst>
        </pc:spChg>
        <pc:spChg chg="add mod">
          <ac:chgData name="Nguyen Minh" userId="a6db1938149625d9" providerId="LiveId" clId="{F46B94BB-844A-4082-ABF0-1AC749D3181A}" dt="2021-08-20T09:20:17.465" v="632" actId="571"/>
          <ac:spMkLst>
            <pc:docMk/>
            <pc:sldMk cId="1375279676" sldId="278"/>
            <ac:spMk id="13" creationId="{83774DB5-21CC-4B86-BB3E-743A50D43B5A}"/>
          </ac:spMkLst>
        </pc:spChg>
        <pc:spChg chg="add mod">
          <ac:chgData name="Nguyen Minh" userId="a6db1938149625d9" providerId="LiveId" clId="{F46B94BB-844A-4082-ABF0-1AC749D3181A}" dt="2021-08-20T09:20:39.728" v="635" actId="1076"/>
          <ac:spMkLst>
            <pc:docMk/>
            <pc:sldMk cId="1375279676" sldId="278"/>
            <ac:spMk id="14" creationId="{E4890F76-E125-4016-AD4C-3C70C3D408BC}"/>
          </ac:spMkLst>
        </pc:spChg>
        <pc:spChg chg="add">
          <ac:chgData name="Nguyen Minh" userId="a6db1938149625d9" providerId="LiveId" clId="{F46B94BB-844A-4082-ABF0-1AC749D3181A}" dt="2021-08-20T09:21:33.695" v="639" actId="11529"/>
          <ac:spMkLst>
            <pc:docMk/>
            <pc:sldMk cId="1375279676" sldId="278"/>
            <ac:spMk id="17" creationId="{5A89AC2B-964C-4F73-98BB-CF71F3B3C46C}"/>
          </ac:spMkLst>
        </pc:spChg>
        <pc:spChg chg="add mod">
          <ac:chgData name="Nguyen Minh" userId="a6db1938149625d9" providerId="LiveId" clId="{F46B94BB-844A-4082-ABF0-1AC749D3181A}" dt="2021-08-20T09:21:40.098" v="640" actId="571"/>
          <ac:spMkLst>
            <pc:docMk/>
            <pc:sldMk cId="1375279676" sldId="278"/>
            <ac:spMk id="18" creationId="{81E5F117-8880-48BD-BA0A-033CB026D448}"/>
          </ac:spMkLst>
        </pc:spChg>
        <pc:spChg chg="add mod">
          <ac:chgData name="Nguyen Minh" userId="a6db1938149625d9" providerId="LiveId" clId="{F46B94BB-844A-4082-ABF0-1AC749D3181A}" dt="2021-08-20T09:22:37.034" v="652" actId="1076"/>
          <ac:spMkLst>
            <pc:docMk/>
            <pc:sldMk cId="1375279676" sldId="278"/>
            <ac:spMk id="19" creationId="{2EB32636-12E3-46C8-BFDD-EB8B066C28A6}"/>
          </ac:spMkLst>
        </pc:spChg>
        <pc:spChg chg="add mod">
          <ac:chgData name="Nguyen Minh" userId="a6db1938149625d9" providerId="LiveId" clId="{F46B94BB-844A-4082-ABF0-1AC749D3181A}" dt="2021-08-20T09:22:44.211" v="653" actId="1076"/>
          <ac:spMkLst>
            <pc:docMk/>
            <pc:sldMk cId="1375279676" sldId="278"/>
            <ac:spMk id="20" creationId="{A5D199A8-95DD-4EF2-8D82-50DBB326F44C}"/>
          </ac:spMkLst>
        </pc:spChg>
        <pc:spChg chg="add mod">
          <ac:chgData name="Nguyen Minh" userId="a6db1938149625d9" providerId="LiveId" clId="{F46B94BB-844A-4082-ABF0-1AC749D3181A}" dt="2021-08-20T14:40:24.294" v="957" actId="13822"/>
          <ac:spMkLst>
            <pc:docMk/>
            <pc:sldMk cId="1375279676" sldId="278"/>
            <ac:spMk id="21" creationId="{5A113D5E-8767-45BF-951F-7B2DD54E5075}"/>
          </ac:spMkLst>
        </pc:spChg>
        <pc:spChg chg="add mod">
          <ac:chgData name="Nguyen Minh" userId="a6db1938149625d9" providerId="LiveId" clId="{F46B94BB-844A-4082-ABF0-1AC749D3181A}" dt="2021-08-20T14:40:24.294" v="957" actId="13822"/>
          <ac:spMkLst>
            <pc:docMk/>
            <pc:sldMk cId="1375279676" sldId="278"/>
            <ac:spMk id="22" creationId="{AE7A7E7E-B900-4BF6-8CD0-5ADD4353A6FA}"/>
          </ac:spMkLst>
        </pc:spChg>
        <pc:spChg chg="add mod">
          <ac:chgData name="Nguyen Minh" userId="a6db1938149625d9" providerId="LiveId" clId="{F46B94BB-844A-4082-ABF0-1AC749D3181A}" dt="2021-08-20T14:40:24.294" v="957" actId="13822"/>
          <ac:spMkLst>
            <pc:docMk/>
            <pc:sldMk cId="1375279676" sldId="278"/>
            <ac:spMk id="23" creationId="{2AC28343-1691-4220-B764-C2C911D7E988}"/>
          </ac:spMkLst>
        </pc:spChg>
        <pc:spChg chg="add mod">
          <ac:chgData name="Nguyen Minh" userId="a6db1938149625d9" providerId="LiveId" clId="{F46B94BB-844A-4082-ABF0-1AC749D3181A}" dt="2021-08-20T14:40:16.684" v="956" actId="13822"/>
          <ac:spMkLst>
            <pc:docMk/>
            <pc:sldMk cId="1375279676" sldId="278"/>
            <ac:spMk id="24" creationId="{D86D86B4-C05F-495E-93BA-1A0E5F1EEE3A}"/>
          </ac:spMkLst>
        </pc:spChg>
        <pc:spChg chg="add mod">
          <ac:chgData name="Nguyen Minh" userId="a6db1938149625d9" providerId="LiveId" clId="{F46B94BB-844A-4082-ABF0-1AC749D3181A}" dt="2021-08-20T14:39:57.879" v="955" actId="13822"/>
          <ac:spMkLst>
            <pc:docMk/>
            <pc:sldMk cId="1375279676" sldId="278"/>
            <ac:spMk id="25" creationId="{BA3E6DC2-185B-4BEF-82C4-9250E3EC33B1}"/>
          </ac:spMkLst>
        </pc:spChg>
        <pc:picChg chg="add mod">
          <ac:chgData name="Nguyen Minh" userId="a6db1938149625d9" providerId="LiveId" clId="{F46B94BB-844A-4082-ABF0-1AC749D3181A}" dt="2021-08-28T15:33:57.214" v="1055"/>
          <ac:picMkLst>
            <pc:docMk/>
            <pc:sldMk cId="1375279676" sldId="278"/>
            <ac:picMk id="6" creationId="{71DA7D91-7CAE-4980-98F2-2BD485F2EBF6}"/>
          </ac:picMkLst>
        </pc:picChg>
        <pc:cxnChg chg="add mod">
          <ac:chgData name="Nguyen Minh" userId="a6db1938149625d9" providerId="LiveId" clId="{F46B94BB-844A-4082-ABF0-1AC749D3181A}" dt="2021-08-20T09:19:15.413" v="627" actId="1076"/>
          <ac:cxnSpMkLst>
            <pc:docMk/>
            <pc:sldMk cId="1375279676" sldId="278"/>
            <ac:cxnSpMk id="7" creationId="{EC425DBC-41F8-452A-AA25-DB9B488CA7CC}"/>
          </ac:cxnSpMkLst>
        </pc:cxnChg>
        <pc:cxnChg chg="add mod">
          <ac:chgData name="Nguyen Minh" userId="a6db1938149625d9" providerId="LiveId" clId="{F46B94BB-844A-4082-ABF0-1AC749D3181A}" dt="2021-08-20T09:20:48.414" v="636" actId="571"/>
          <ac:cxnSpMkLst>
            <pc:docMk/>
            <pc:sldMk cId="1375279676" sldId="278"/>
            <ac:cxnSpMk id="15" creationId="{990C5554-5BC4-44BC-A641-B7508305A4CA}"/>
          </ac:cxnSpMkLst>
        </pc:cxnChg>
        <pc:cxnChg chg="add mod">
          <ac:chgData name="Nguyen Minh" userId="a6db1938149625d9" providerId="LiveId" clId="{F46B94BB-844A-4082-ABF0-1AC749D3181A}" dt="2021-08-20T09:20:58.523" v="637" actId="571"/>
          <ac:cxnSpMkLst>
            <pc:docMk/>
            <pc:sldMk cId="1375279676" sldId="278"/>
            <ac:cxnSpMk id="16" creationId="{FBD63F2F-7CD8-45D9-A176-8E8B9506B88B}"/>
          </ac:cxnSpMkLst>
        </pc:cxnChg>
      </pc:sldChg>
      <pc:sldChg chg="del">
        <pc:chgData name="Nguyen Minh" userId="a6db1938149625d9" providerId="LiveId" clId="{F46B94BB-844A-4082-ABF0-1AC749D3181A}" dt="2021-08-20T14:49:36.068" v="991" actId="47"/>
        <pc:sldMkLst>
          <pc:docMk/>
          <pc:sldMk cId="2139357123" sldId="279"/>
        </pc:sldMkLst>
      </pc:sldChg>
      <pc:sldChg chg="del">
        <pc:chgData name="Nguyen Minh" userId="a6db1938149625d9" providerId="LiveId" clId="{F46B94BB-844A-4082-ABF0-1AC749D3181A}" dt="2021-08-20T14:49:41.847" v="992" actId="47"/>
        <pc:sldMkLst>
          <pc:docMk/>
          <pc:sldMk cId="1119099440" sldId="280"/>
        </pc:sldMkLst>
      </pc:sldChg>
      <pc:sldChg chg="del">
        <pc:chgData name="Nguyen Minh" userId="a6db1938149625d9" providerId="LiveId" clId="{F46B94BB-844A-4082-ABF0-1AC749D3181A}" dt="2021-08-20T14:49:43.819" v="993" actId="47"/>
        <pc:sldMkLst>
          <pc:docMk/>
          <pc:sldMk cId="1045459330" sldId="282"/>
        </pc:sldMkLst>
      </pc:sldChg>
      <pc:sldChg chg="addSp delSp modSp mod modTransition">
        <pc:chgData name="Nguyen Minh" userId="a6db1938149625d9" providerId="LiveId" clId="{F46B94BB-844A-4082-ABF0-1AC749D3181A}" dt="2021-08-28T15:38:04.514" v="1059"/>
        <pc:sldMkLst>
          <pc:docMk/>
          <pc:sldMk cId="1031815444" sldId="283"/>
        </pc:sldMkLst>
        <pc:spChg chg="del">
          <ac:chgData name="Nguyen Minh" userId="a6db1938149625d9" providerId="LiveId" clId="{F46B94BB-844A-4082-ABF0-1AC749D3181A}" dt="2021-08-20T14:49:51.988" v="995" actId="478"/>
          <ac:spMkLst>
            <pc:docMk/>
            <pc:sldMk cId="1031815444" sldId="283"/>
            <ac:spMk id="4" creationId="{BD1491E4-2838-42B5-81B7-B5BC099FDA28}"/>
          </ac:spMkLst>
        </pc:spChg>
        <pc:spChg chg="add del mod">
          <ac:chgData name="Nguyen Minh" userId="a6db1938149625d9" providerId="LiveId" clId="{F46B94BB-844A-4082-ABF0-1AC749D3181A}" dt="2021-08-20T14:50:15.565" v="1001" actId="478"/>
          <ac:spMkLst>
            <pc:docMk/>
            <pc:sldMk cId="1031815444" sldId="283"/>
            <ac:spMk id="5" creationId="{974F7C2D-C7F3-4A6B-9B4A-4EAD449F3174}"/>
          </ac:spMkLst>
        </pc:spChg>
        <pc:spChg chg="add mod">
          <ac:chgData name="Nguyen Minh" userId="a6db1938149625d9" providerId="LiveId" clId="{F46B94BB-844A-4082-ABF0-1AC749D3181A}" dt="2021-08-20T14:51:06.011" v="1008" actId="1076"/>
          <ac:spMkLst>
            <pc:docMk/>
            <pc:sldMk cId="1031815444" sldId="283"/>
            <ac:spMk id="6" creationId="{04AD40EA-ECCC-4370-9C5B-5BF63EBD5A4F}"/>
          </ac:spMkLst>
        </pc:spChg>
        <pc:graphicFrameChg chg="del">
          <ac:chgData name="Nguyen Minh" userId="a6db1938149625d9" providerId="LiveId" clId="{F46B94BB-844A-4082-ABF0-1AC749D3181A}" dt="2021-08-20T14:49:56.026" v="996" actId="478"/>
          <ac:graphicFrameMkLst>
            <pc:docMk/>
            <pc:sldMk cId="1031815444" sldId="283"/>
            <ac:graphicFrameMk id="2" creationId="{4EC9DF39-8993-4DF4-B84E-7D7F3B36186B}"/>
          </ac:graphicFrameMkLst>
        </pc:graphicFrameChg>
        <pc:picChg chg="add del mod">
          <ac:chgData name="Nguyen Minh" userId="a6db1938149625d9" providerId="LiveId" clId="{F46B94BB-844A-4082-ABF0-1AC749D3181A}" dt="2021-08-28T15:38:04.514" v="1059"/>
          <ac:picMkLst>
            <pc:docMk/>
            <pc:sldMk cId="1031815444" sldId="283"/>
            <ac:picMk id="2" creationId="{65E09DB4-3EB6-43D6-BD0B-5A0CD48130D1}"/>
          </ac:picMkLst>
        </pc:picChg>
        <pc:picChg chg="add mod">
          <ac:chgData name="Nguyen Minh" userId="a6db1938149625d9" providerId="LiveId" clId="{F46B94BB-844A-4082-ABF0-1AC749D3181A}" dt="2021-08-28T15:38:04.514" v="1059"/>
          <ac:picMkLst>
            <pc:docMk/>
            <pc:sldMk cId="1031815444" sldId="283"/>
            <ac:picMk id="4" creationId="{11AB420E-9CF3-4641-8E27-DC8AAB8610C5}"/>
          </ac:picMkLst>
        </pc:picChg>
        <pc:picChg chg="add mod">
          <ac:chgData name="Nguyen Minh" userId="a6db1938149625d9" providerId="LiveId" clId="{F46B94BB-844A-4082-ABF0-1AC749D3181A}" dt="2021-08-20T14:51:11.762" v="1009" actId="1076"/>
          <ac:picMkLst>
            <pc:docMk/>
            <pc:sldMk cId="1031815444" sldId="283"/>
            <ac:picMk id="1026" creationId="{F93FF606-D43B-4C9E-8B58-EA24460D040F}"/>
          </ac:picMkLst>
        </pc:picChg>
      </pc:sldChg>
      <pc:sldChg chg="del">
        <pc:chgData name="Nguyen Minh" userId="a6db1938149625d9" providerId="LiveId" clId="{F46B94BB-844A-4082-ABF0-1AC749D3181A}" dt="2021-08-20T14:44:31.395" v="967" actId="47"/>
        <pc:sldMkLst>
          <pc:docMk/>
          <pc:sldMk cId="4239196649" sldId="286"/>
        </pc:sldMkLst>
      </pc:sldChg>
      <pc:sldChg chg="del">
        <pc:chgData name="Nguyen Minh" userId="a6db1938149625d9" providerId="LiveId" clId="{F46B94BB-844A-4082-ABF0-1AC749D3181A}" dt="2021-08-20T14:44:33.638" v="968" actId="47"/>
        <pc:sldMkLst>
          <pc:docMk/>
          <pc:sldMk cId="3853603621" sldId="287"/>
        </pc:sldMkLst>
      </pc:sldChg>
      <pc:sldChg chg="del">
        <pc:chgData name="Nguyen Minh" userId="a6db1938149625d9" providerId="LiveId" clId="{F46B94BB-844A-4082-ABF0-1AC749D3181A}" dt="2021-08-20T14:44:35.312" v="969" actId="47"/>
        <pc:sldMkLst>
          <pc:docMk/>
          <pc:sldMk cId="3083964356" sldId="288"/>
        </pc:sldMkLst>
      </pc:sldChg>
      <pc:sldChg chg="addSp delSp modSp mod modTransition">
        <pc:chgData name="Nguyen Minh" userId="a6db1938149625d9" providerId="LiveId" clId="{F46B94BB-844A-4082-ABF0-1AC749D3181A}" dt="2021-08-28T15:36:17.640" v="1057"/>
        <pc:sldMkLst>
          <pc:docMk/>
          <pc:sldMk cId="869960994" sldId="289"/>
        </pc:sldMkLst>
        <pc:spChg chg="add mod">
          <ac:chgData name="Nguyen Minh" userId="a6db1938149625d9" providerId="LiveId" clId="{F46B94BB-844A-4082-ABF0-1AC749D3181A}" dt="2021-08-20T14:45:18.139" v="990" actId="20577"/>
          <ac:spMkLst>
            <pc:docMk/>
            <pc:sldMk cId="869960994" sldId="289"/>
            <ac:spMk id="2" creationId="{579EC054-4D1A-4377-9A0C-38F5C2E776B2}"/>
          </ac:spMkLst>
        </pc:spChg>
        <pc:spChg chg="del">
          <ac:chgData name="Nguyen Minh" userId="a6db1938149625d9" providerId="LiveId" clId="{F46B94BB-844A-4082-ABF0-1AC749D3181A}" dt="2021-08-20T14:44:37.886" v="970" actId="478"/>
          <ac:spMkLst>
            <pc:docMk/>
            <pc:sldMk cId="869960994" sldId="289"/>
            <ac:spMk id="4" creationId="{1190CBB0-83E1-459A-8204-93ECD6A337C1}"/>
          </ac:spMkLst>
        </pc:spChg>
        <pc:picChg chg="add del mod">
          <ac:chgData name="Nguyen Minh" userId="a6db1938149625d9" providerId="LiveId" clId="{F46B94BB-844A-4082-ABF0-1AC749D3181A}" dt="2021-08-28T15:36:17.640" v="1057"/>
          <ac:picMkLst>
            <pc:docMk/>
            <pc:sldMk cId="869960994" sldId="289"/>
            <ac:picMk id="3" creationId="{F77BE5FC-0D98-47FF-BABC-0CF3AE0CB712}"/>
          </ac:picMkLst>
        </pc:picChg>
        <pc:picChg chg="add mod">
          <ac:chgData name="Nguyen Minh" userId="a6db1938149625d9" providerId="LiveId" clId="{F46B94BB-844A-4082-ABF0-1AC749D3181A}" dt="2021-08-28T15:36:17.640" v="1057"/>
          <ac:picMkLst>
            <pc:docMk/>
            <pc:sldMk cId="869960994" sldId="289"/>
            <ac:picMk id="4" creationId="{9AC8B4F1-CF96-40D0-8F06-6588F17D8BA4}"/>
          </ac:picMkLst>
        </pc:picChg>
      </pc:sldChg>
      <pc:sldChg chg="addSp delSp modSp mod modTransition addAnim delAnim modAnim">
        <pc:chgData name="Nguyen Minh" userId="a6db1938149625d9" providerId="LiveId" clId="{F46B94BB-844A-4082-ABF0-1AC749D3181A}" dt="2021-08-28T15:15:53.386" v="1050" actId="478"/>
        <pc:sldMkLst>
          <pc:docMk/>
          <pc:sldMk cId="2732658881" sldId="290"/>
        </pc:sldMkLst>
        <pc:spChg chg="add del">
          <ac:chgData name="Nguyen Minh" userId="a6db1938149625d9" providerId="LiveId" clId="{F46B94BB-844A-4082-ABF0-1AC749D3181A}" dt="2021-08-28T15:15:51.741" v="1049" actId="478"/>
          <ac:spMkLst>
            <pc:docMk/>
            <pc:sldMk cId="2732658881" sldId="290"/>
            <ac:spMk id="8" creationId="{19812A61-5C85-430F-BF93-592D376F884A}"/>
          </ac:spMkLst>
        </pc:spChg>
        <pc:picChg chg="add del mod">
          <ac:chgData name="Nguyen Minh" userId="a6db1938149625d9" providerId="LiveId" clId="{F46B94BB-844A-4082-ABF0-1AC749D3181A}" dt="2021-08-28T15:14:21.546" v="1039"/>
          <ac:picMkLst>
            <pc:docMk/>
            <pc:sldMk cId="2732658881" sldId="290"/>
            <ac:picMk id="2" creationId="{B7C506E6-5F9F-4D8A-AFF0-BE3D87C92F17}"/>
          </ac:picMkLst>
        </pc:picChg>
        <pc:picChg chg="add del mod">
          <ac:chgData name="Nguyen Minh" userId="a6db1938149625d9" providerId="LiveId" clId="{F46B94BB-844A-4082-ABF0-1AC749D3181A}" dt="2021-08-28T15:14:50.884" v="1040"/>
          <ac:picMkLst>
            <pc:docMk/>
            <pc:sldMk cId="2732658881" sldId="290"/>
            <ac:picMk id="5" creationId="{5E2C0C89-38E9-44AF-9D24-24B247281D32}"/>
          </ac:picMkLst>
        </pc:picChg>
        <pc:picChg chg="add del">
          <ac:chgData name="Nguyen Minh" userId="a6db1938149625d9" providerId="LiveId" clId="{F46B94BB-844A-4082-ABF0-1AC749D3181A}" dt="2021-08-28T15:15:53.386" v="1050" actId="478"/>
          <ac:picMkLst>
            <pc:docMk/>
            <pc:sldMk cId="2732658881" sldId="290"/>
            <ac:picMk id="6" creationId="{FC0F0741-F9CF-4493-9EC3-50CE52344C77}"/>
          </ac:picMkLst>
        </pc:picChg>
        <pc:picChg chg="add mod">
          <ac:chgData name="Nguyen Minh" userId="a6db1938149625d9" providerId="LiveId" clId="{F46B94BB-844A-4082-ABF0-1AC749D3181A}" dt="2021-08-28T15:14:50.884" v="1040"/>
          <ac:picMkLst>
            <pc:docMk/>
            <pc:sldMk cId="2732658881" sldId="290"/>
            <ac:picMk id="9" creationId="{EBDB5DDC-2AB8-4B71-90B5-EECD9F90948A}"/>
          </ac:picMkLst>
        </pc:picChg>
        <pc:picChg chg="del">
          <ac:chgData name="Nguyen Minh" userId="a6db1938149625d9" providerId="LiveId" clId="{F46B94BB-844A-4082-ABF0-1AC749D3181A}" dt="2021-08-28T15:13:59.083" v="1038"/>
          <ac:picMkLst>
            <pc:docMk/>
            <pc:sldMk cId="2732658881" sldId="290"/>
            <ac:picMk id="11" creationId="{B7174B72-DCD5-406D-BDF4-215AFF9EFFB7}"/>
          </ac:picMkLst>
        </pc:picChg>
      </pc:sldChg>
      <pc:sldChg chg="del">
        <pc:chgData name="Nguyen Minh" userId="a6db1938149625d9" providerId="LiveId" clId="{F46B94BB-844A-4082-ABF0-1AC749D3181A}" dt="2021-08-20T14:49:46.290" v="994" actId="47"/>
        <pc:sldMkLst>
          <pc:docMk/>
          <pc:sldMk cId="4169666672" sldId="290"/>
        </pc:sldMkLst>
      </pc:sldChg>
      <pc:sldChg chg="addSp delSp modSp mod modTransition addAnim delAnim modAnim">
        <pc:chgData name="Nguyen Minh" userId="a6db1938149625d9" providerId="LiveId" clId="{F46B94BB-844A-4082-ABF0-1AC749D3181A}" dt="2021-08-28T15:27:18.799" v="1054"/>
        <pc:sldMkLst>
          <pc:docMk/>
          <pc:sldMk cId="3934323152" sldId="291"/>
        </pc:sldMkLst>
        <pc:spChg chg="add del">
          <ac:chgData name="Nguyen Minh" userId="a6db1938149625d9" providerId="LiveId" clId="{F46B94BB-844A-4082-ABF0-1AC749D3181A}" dt="2021-08-28T15:15:48.319" v="1048" actId="478"/>
          <ac:spMkLst>
            <pc:docMk/>
            <pc:sldMk cId="3934323152" sldId="291"/>
            <ac:spMk id="8" creationId="{19812A61-5C85-430F-BF93-592D376F884A}"/>
          </ac:spMkLst>
        </pc:spChg>
        <pc:picChg chg="add del mod">
          <ac:chgData name="Nguyen Minh" userId="a6db1938149625d9" providerId="LiveId" clId="{F46B94BB-844A-4082-ABF0-1AC749D3181A}" dt="2021-08-28T15:27:18.799" v="1054"/>
          <ac:picMkLst>
            <pc:docMk/>
            <pc:sldMk cId="3934323152" sldId="291"/>
            <ac:picMk id="2" creationId="{B53B3FB3-03E2-46BB-BA1C-CF1825764C1A}"/>
          </ac:picMkLst>
        </pc:picChg>
        <pc:picChg chg="add mod">
          <ac:chgData name="Nguyen Minh" userId="a6db1938149625d9" providerId="LiveId" clId="{F46B94BB-844A-4082-ABF0-1AC749D3181A}" dt="2021-08-28T15:27:18.799" v="1054"/>
          <ac:picMkLst>
            <pc:docMk/>
            <pc:sldMk cId="3934323152" sldId="291"/>
            <ac:picMk id="5" creationId="{61EA6EA3-852D-4C8B-BCD7-BFF73DB07490}"/>
          </ac:picMkLst>
        </pc:picChg>
        <pc:picChg chg="add del">
          <ac:chgData name="Nguyen Minh" userId="a6db1938149625d9" providerId="LiveId" clId="{F46B94BB-844A-4082-ABF0-1AC749D3181A}" dt="2021-08-28T15:15:47.218" v="1047" actId="478"/>
          <ac:picMkLst>
            <pc:docMk/>
            <pc:sldMk cId="3934323152" sldId="291"/>
            <ac:picMk id="6" creationId="{FC0F0741-F9CF-4493-9EC3-50CE52344C77}"/>
          </ac:picMkLst>
        </pc:picChg>
        <pc:picChg chg="del">
          <ac:chgData name="Nguyen Minh" userId="a6db1938149625d9" providerId="LiveId" clId="{F46B94BB-844A-4082-ABF0-1AC749D3181A}" dt="2021-08-28T15:26:25.225" v="1053"/>
          <ac:picMkLst>
            <pc:docMk/>
            <pc:sldMk cId="3934323152" sldId="291"/>
            <ac:picMk id="9" creationId="{EBDB5DDC-2AB8-4B71-90B5-EECD9F9094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B2829-7BFC-4F4D-BEA7-D637284ED85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497C1-24E9-4134-ACEB-87C9F9B62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5BB27-D66E-4AB2-B7C3-89C31FDF0C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0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1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3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089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4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446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93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288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866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99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91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51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565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37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032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3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1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0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7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8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6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EE9F-574C-47A0-A5F7-64D0D99040C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0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9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515" y="1149985"/>
            <a:ext cx="10906760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/>
                <a:ea typeface="+mn-ea"/>
                <a:cs typeface="+mn-cs"/>
              </a:rPr>
              <a:t>UỶ BAN NHÂN DÂN HUYỆN </a:t>
            </a:r>
            <a:r>
              <a:rPr kumimoji="0" lang="en-US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/>
                <a:ea typeface="+mn-ea"/>
                <a:cs typeface="+mn-cs"/>
              </a:rPr>
              <a:t>cần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/>
                <a:ea typeface="+mn-ea"/>
                <a:cs typeface="+mn-cs"/>
              </a:rPr>
              <a:t>giờ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/>
                <a:ea typeface="+mn-ea"/>
                <a:cs typeface="+mn-cs"/>
              </a:rPr>
              <a:t>TRƯỜNG TIỂU HỌC </a:t>
            </a:r>
            <a:r>
              <a:rPr kumimoji="0" lang="en-US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/>
                <a:ea typeface="+mn-ea"/>
                <a:cs typeface="+mn-cs"/>
              </a:rPr>
              <a:t>doi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/>
                <a:ea typeface="+mn-ea"/>
                <a:cs typeface="+mn-cs"/>
              </a:rPr>
              <a:t>lầu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7891" y="2800351"/>
            <a:ext cx="3067050" cy="131508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Môn : Toán</a:t>
            </a:r>
            <a:r>
              <a:rPr kumimoji="0" lang="en-US" sz="405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Tuần</a:t>
            </a:r>
            <a:r>
              <a:rPr kumimoji="0" lang="en-US" sz="405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3DB16-451C-4ED3-8E1F-6477D5FD539F}"/>
              </a:ext>
            </a:extLst>
          </p:cNvPr>
          <p:cNvSpPr txBox="1"/>
          <p:nvPr/>
        </p:nvSpPr>
        <p:spPr>
          <a:xfrm>
            <a:off x="3223416" y="4353799"/>
            <a:ext cx="609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GV : </a:t>
            </a:r>
            <a:r>
              <a:rPr kumimoji="0" lang="en-US" sz="3300" b="1" i="0" u="none" strike="noStrike" kern="1200" cap="none" spc="0" normalizeH="0" baseline="0" noProof="0" dirty="0" err="1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Nguyễn</a:t>
            </a:r>
            <a:r>
              <a:rPr kumimoji="0" lang="en-US" sz="3300" b="1" i="0" u="none" strike="noStrike" kern="1200" cap="none" spc="0" normalizeH="0" baseline="0" noProof="0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Thanh Minh</a:t>
            </a:r>
          </a:p>
        </p:txBody>
      </p:sp>
    </p:spTree>
  </p:cSld>
  <p:clrMapOvr>
    <a:masterClrMapping/>
  </p:clrMapOvr>
  <p:transition spd="slow" advTm="5358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r01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1447800" y="0"/>
            <a:ext cx="914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 descr="bar01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9906000" y="76200"/>
            <a:ext cx="914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4" descr="bar01"/>
          <p:cNvPicPr>
            <a:picLocks noChangeAspect="1"/>
          </p:cNvPicPr>
          <p:nvPr/>
        </p:nvPicPr>
        <p:blipFill>
          <a:blip r:embed="rId4">
            <a:lum bright="-6000"/>
          </a:blip>
          <a:stretch>
            <a:fillRect/>
          </a:stretch>
        </p:blipFill>
        <p:spPr>
          <a:xfrm>
            <a:off x="1600200" y="-152400"/>
            <a:ext cx="90678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5" descr="bar01"/>
          <p:cNvPicPr>
            <a:picLocks noChangeAspect="1"/>
          </p:cNvPicPr>
          <p:nvPr/>
        </p:nvPicPr>
        <p:blipFill>
          <a:blip r:embed="rId5">
            <a:lum bright="-6000"/>
          </a:blip>
          <a:stretch>
            <a:fillRect/>
          </a:stretch>
        </p:blipFill>
        <p:spPr>
          <a:xfrm>
            <a:off x="1828800" y="6096000"/>
            <a:ext cx="8839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6" descr="Rose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114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Rose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4196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8" descr="Rose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1054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WordArt 10"/>
          <p:cNvSpPr>
            <a:spLocks noTextEdit="1"/>
          </p:cNvSpPr>
          <p:nvPr/>
        </p:nvSpPr>
        <p:spPr>
          <a:xfrm>
            <a:off x="2590800" y="533400"/>
            <a:ext cx="73914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CHÀO TẠM BIỆT !</a:t>
            </a:r>
          </a:p>
        </p:txBody>
      </p:sp>
      <p:pic>
        <p:nvPicPr>
          <p:cNvPr id="12298" name="Picture 11" descr="blumen-pflanzen0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3962400"/>
            <a:ext cx="28956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13" descr="Book (Hinh dong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457200"/>
            <a:ext cx="1752600" cy="138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1" name="Picture 15" descr="Firewrk8"/>
          <p:cNvPicPr>
            <a:picLocks noChangeAspect="1"/>
          </p:cNvPicPr>
          <p:nvPr/>
        </p:nvPicPr>
        <p:blipFill>
          <a:blip r:embed="rId9">
            <a:lum bright="6000" contrast="30000"/>
          </a:blip>
          <a:stretch>
            <a:fillRect/>
          </a:stretch>
        </p:blipFill>
        <p:spPr>
          <a:xfrm>
            <a:off x="8001000" y="2133600"/>
            <a:ext cx="1905000" cy="1865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737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599" y="1516975"/>
            <a:ext cx="109728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12. </a:t>
            </a:r>
            <a:r>
              <a:rPr lang="en-US" b="1" dirty="0" err="1">
                <a:solidFill>
                  <a:srgbClr val="FF0000"/>
                </a:solidFill>
              </a:rPr>
              <a:t>Nhân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chữ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với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một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chữ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nhớ</a:t>
            </a:r>
            <a:r>
              <a:rPr lang="en-US" b="1" dirty="0">
                <a:solidFill>
                  <a:srgbClr val="FF0000"/>
                </a:solidFill>
              </a:rPr>
              <a:t> ( </a:t>
            </a:r>
            <a:r>
              <a:rPr lang="en-US" b="1" dirty="0" err="1">
                <a:solidFill>
                  <a:srgbClr val="FF0000"/>
                </a:solidFill>
              </a:rPr>
              <a:t>tiết</a:t>
            </a:r>
            <a:r>
              <a:rPr lang="en-US" b="1" dirty="0">
                <a:solidFill>
                  <a:srgbClr val="FF0000"/>
                </a:solidFill>
              </a:rPr>
              <a:t> 1 )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0636" y="2944475"/>
            <a:ext cx="88487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Mục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biết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nhân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số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có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hai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chữ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với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số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có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một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chữ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số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br>
              <a:rPr lang="en-US" sz="2800" dirty="0">
                <a:solidFill>
                  <a:srgbClr val="00B050"/>
                </a:solidFill>
              </a:rPr>
            </a:br>
            <a:r>
              <a:rPr lang="en-US" sz="2800" dirty="0">
                <a:solidFill>
                  <a:srgbClr val="00B050"/>
                </a:solidFill>
              </a:rPr>
              <a:t>(</a:t>
            </a:r>
            <a:r>
              <a:rPr lang="en-US" sz="2800" dirty="0" err="1">
                <a:solidFill>
                  <a:srgbClr val="00B050"/>
                </a:solidFill>
              </a:rPr>
              <a:t>không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nhớ</a:t>
            </a:r>
            <a:r>
              <a:rPr lang="en-US" sz="2800" dirty="0">
                <a:solidFill>
                  <a:srgbClr val="00B050"/>
                </a:solidFill>
              </a:rPr>
              <a:t>).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spd="slow" advTm="1743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0EC4C-7DE7-41D9-A785-BD0D225FF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5725" y="3098838"/>
            <a:ext cx="7239000" cy="23018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vi-VN" sz="30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A. Hoạt động cơ bản</a:t>
            </a:r>
          </a:p>
          <a:p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96300"/>
      </p:ext>
    </p:extLst>
  </p:cSld>
  <p:clrMapOvr>
    <a:masterClrMapping/>
  </p:clrMapOvr>
  <p:transition spd="slow" advTm="318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F814E6-B28D-49C8-8BE9-900399C31FBC}"/>
              </a:ext>
            </a:extLst>
          </p:cNvPr>
          <p:cNvSpPr txBox="1"/>
          <p:nvPr/>
        </p:nvSpPr>
        <p:spPr>
          <a:xfrm>
            <a:off x="871220" y="2458717"/>
            <a:ext cx="10449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/>
              <a:t>1. Chơi trò chơi "Truyền điện": Ôn lại bảng nhân 2, 3, 4, 5, 6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984870"/>
      </p:ext>
    </p:extLst>
  </p:cSld>
  <p:clrMapOvr>
    <a:masterClrMapping/>
  </p:clrMapOvr>
  <p:transition spd="slow" advTm="6034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0EC4C-7DE7-41D9-A785-BD0D225FF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0" y="271781"/>
            <a:ext cx="8893995" cy="146557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dirty="0">
                <a:effectLst/>
                <a:latin typeface="-apple-system"/>
              </a:rPr>
              <a:t>2. </a:t>
            </a:r>
          </a:p>
          <a:p>
            <a:pPr marL="457200" indent="-457200" algn="l">
              <a:buAutoNum type="alphaLcParenR"/>
            </a:pPr>
            <a:r>
              <a:rPr lang="en-US" sz="2400" b="1" i="0" dirty="0" err="1">
                <a:effectLst/>
                <a:latin typeface="-apple-system"/>
              </a:rPr>
              <a:t>Em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đọc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bài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toán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sau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và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thảo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luận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cách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giải</a:t>
            </a:r>
            <a:r>
              <a:rPr lang="en-US" sz="2400" b="1" i="0" dirty="0">
                <a:effectLst/>
                <a:latin typeface="-apple-system"/>
              </a:rPr>
              <a:t>: </a:t>
            </a:r>
          </a:p>
          <a:p>
            <a:pPr marL="0" indent="0" algn="l">
              <a:buNone/>
            </a:pPr>
            <a:r>
              <a:rPr lang="en-US" b="1" dirty="0" err="1">
                <a:latin typeface="-apple-system"/>
              </a:rPr>
              <a:t>Mỗi</a:t>
            </a:r>
            <a:r>
              <a:rPr lang="en-US" b="1" dirty="0">
                <a:latin typeface="-apple-system"/>
              </a:rPr>
              <a:t> </a:t>
            </a:r>
            <a:r>
              <a:rPr lang="en-US" b="1" dirty="0" err="1">
                <a:latin typeface="-apple-system"/>
              </a:rPr>
              <a:t>hộp</a:t>
            </a:r>
            <a:r>
              <a:rPr lang="en-US" b="1" dirty="0">
                <a:latin typeface="-apple-system"/>
              </a:rPr>
              <a:t> </a:t>
            </a:r>
            <a:r>
              <a:rPr lang="en-US" b="1" dirty="0" err="1">
                <a:latin typeface="-apple-system"/>
              </a:rPr>
              <a:t>có</a:t>
            </a:r>
            <a:r>
              <a:rPr lang="en-US" b="1" dirty="0">
                <a:latin typeface="-apple-system"/>
              </a:rPr>
              <a:t> 12 </a:t>
            </a:r>
            <a:r>
              <a:rPr lang="en-US" b="1" dirty="0" err="1">
                <a:latin typeface="-apple-system"/>
              </a:rPr>
              <a:t>bút</a:t>
            </a:r>
            <a:r>
              <a:rPr lang="en-US" b="1" dirty="0">
                <a:latin typeface="-apple-system"/>
              </a:rPr>
              <a:t> </a:t>
            </a:r>
            <a:r>
              <a:rPr lang="en-US" b="1" dirty="0" err="1">
                <a:latin typeface="-apple-system"/>
              </a:rPr>
              <a:t>chì</a:t>
            </a:r>
            <a:r>
              <a:rPr lang="en-US" b="1" dirty="0">
                <a:latin typeface="-apple-system"/>
              </a:rPr>
              <a:t>. </a:t>
            </a:r>
            <a:r>
              <a:rPr lang="en-US" b="1" dirty="0" err="1">
                <a:latin typeface="-apple-system"/>
              </a:rPr>
              <a:t>Hỏi</a:t>
            </a:r>
            <a:r>
              <a:rPr lang="en-US" b="1" dirty="0">
                <a:latin typeface="-apple-system"/>
              </a:rPr>
              <a:t> 3 </a:t>
            </a:r>
            <a:r>
              <a:rPr lang="en-US" b="1" dirty="0" err="1">
                <a:latin typeface="-apple-system"/>
              </a:rPr>
              <a:t>hộp</a:t>
            </a:r>
            <a:r>
              <a:rPr lang="en-US" b="1" dirty="0">
                <a:latin typeface="-apple-system"/>
              </a:rPr>
              <a:t> </a:t>
            </a:r>
            <a:r>
              <a:rPr lang="en-US" b="1" dirty="0" err="1">
                <a:latin typeface="-apple-system"/>
              </a:rPr>
              <a:t>như</a:t>
            </a:r>
            <a:r>
              <a:rPr lang="en-US" b="1" dirty="0">
                <a:latin typeface="-apple-system"/>
              </a:rPr>
              <a:t> </a:t>
            </a:r>
            <a:r>
              <a:rPr lang="en-US" b="1" dirty="0" err="1">
                <a:latin typeface="-apple-system"/>
              </a:rPr>
              <a:t>thế</a:t>
            </a:r>
            <a:r>
              <a:rPr lang="en-US" b="1" dirty="0">
                <a:latin typeface="-apple-system"/>
              </a:rPr>
              <a:t> </a:t>
            </a:r>
            <a:r>
              <a:rPr lang="en-US" b="1" dirty="0" err="1">
                <a:latin typeface="-apple-system"/>
              </a:rPr>
              <a:t>có</a:t>
            </a:r>
            <a:r>
              <a:rPr lang="en-US" b="1" dirty="0">
                <a:latin typeface="-apple-system"/>
              </a:rPr>
              <a:t> bao </a:t>
            </a:r>
            <a:r>
              <a:rPr lang="en-US" b="1" dirty="0" err="1">
                <a:latin typeface="-apple-system"/>
              </a:rPr>
              <a:t>nhiêu</a:t>
            </a:r>
            <a:r>
              <a:rPr lang="en-US" b="1" dirty="0">
                <a:latin typeface="-apple-system"/>
              </a:rPr>
              <a:t> </a:t>
            </a:r>
            <a:r>
              <a:rPr lang="en-US" b="1" dirty="0" err="1">
                <a:latin typeface="-apple-system"/>
              </a:rPr>
              <a:t>bút</a:t>
            </a:r>
            <a:r>
              <a:rPr lang="en-US" b="1" dirty="0">
                <a:latin typeface="-apple-system"/>
              </a:rPr>
              <a:t> </a:t>
            </a:r>
            <a:r>
              <a:rPr lang="en-US" b="1" dirty="0" err="1">
                <a:latin typeface="-apple-system"/>
              </a:rPr>
              <a:t>chì</a:t>
            </a:r>
            <a:r>
              <a:rPr lang="en-US" b="1" dirty="0">
                <a:latin typeface="-apple-system"/>
              </a:rPr>
              <a:t> ?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317926"/>
      </p:ext>
    </p:extLst>
  </p:cSld>
  <p:clrMapOvr>
    <a:masterClrMapping/>
  </p:clrMapOvr>
  <p:transition spd="slow" advTm="3192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0EC4C-7DE7-41D9-A785-BD0D225FF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0" y="271781"/>
            <a:ext cx="8893995" cy="146557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dirty="0">
                <a:effectLst/>
                <a:latin typeface="-apple-system"/>
              </a:rPr>
              <a:t>2. </a:t>
            </a:r>
          </a:p>
          <a:p>
            <a:pPr marL="457200" indent="-457200" algn="l">
              <a:buAutoNum type="alphaLcParenR"/>
            </a:pPr>
            <a:r>
              <a:rPr lang="en-US" sz="2400" b="1" i="0" dirty="0" err="1">
                <a:effectLst/>
                <a:latin typeface="-apple-system"/>
              </a:rPr>
              <a:t>Em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đọc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bài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toán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sau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và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thảo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luận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cách</a:t>
            </a:r>
            <a:r>
              <a:rPr lang="en-US" sz="2400" b="1" i="0" dirty="0">
                <a:effectLst/>
                <a:latin typeface="-apple-system"/>
              </a:rPr>
              <a:t> </a:t>
            </a:r>
            <a:r>
              <a:rPr lang="en-US" sz="2400" b="1" i="0" dirty="0" err="1">
                <a:effectLst/>
                <a:latin typeface="-apple-system"/>
              </a:rPr>
              <a:t>giải</a:t>
            </a:r>
            <a:r>
              <a:rPr lang="en-US" sz="2400" b="1" i="0" dirty="0">
                <a:effectLst/>
                <a:latin typeface="-apple-system"/>
              </a:rPr>
              <a:t>: </a:t>
            </a:r>
          </a:p>
          <a:p>
            <a:pPr marL="0" indent="0" algn="l">
              <a:buNone/>
            </a:pPr>
            <a:r>
              <a:rPr lang="en-US" b="1" dirty="0" err="1">
                <a:latin typeface="-apple-system"/>
              </a:rPr>
              <a:t>Mỗi</a:t>
            </a:r>
            <a:r>
              <a:rPr lang="en-US" b="1" dirty="0">
                <a:latin typeface="-apple-system"/>
              </a:rPr>
              <a:t> </a:t>
            </a:r>
            <a:r>
              <a:rPr lang="en-US" b="1" dirty="0" err="1">
                <a:latin typeface="-apple-system"/>
              </a:rPr>
              <a:t>hộp</a:t>
            </a:r>
            <a:r>
              <a:rPr lang="en-US" b="1" dirty="0">
                <a:latin typeface="-apple-system"/>
              </a:rPr>
              <a:t> </a:t>
            </a:r>
            <a:r>
              <a:rPr lang="en-US" b="1" dirty="0" err="1">
                <a:latin typeface="-apple-system"/>
              </a:rPr>
              <a:t>có</a:t>
            </a:r>
            <a:r>
              <a:rPr lang="en-US" b="1" dirty="0">
                <a:latin typeface="-apple-system"/>
              </a:rPr>
              <a:t> 12 </a:t>
            </a:r>
            <a:r>
              <a:rPr lang="en-US" b="1" dirty="0" err="1">
                <a:latin typeface="-apple-system"/>
              </a:rPr>
              <a:t>bút</a:t>
            </a:r>
            <a:r>
              <a:rPr lang="en-US" b="1" dirty="0">
                <a:latin typeface="-apple-system"/>
              </a:rPr>
              <a:t> </a:t>
            </a:r>
            <a:r>
              <a:rPr lang="en-US" b="1" dirty="0" err="1">
                <a:latin typeface="-apple-system"/>
              </a:rPr>
              <a:t>chì</a:t>
            </a:r>
            <a:r>
              <a:rPr lang="en-US" b="1" dirty="0">
                <a:latin typeface="-apple-system"/>
              </a:rPr>
              <a:t>. </a:t>
            </a:r>
            <a:r>
              <a:rPr lang="en-US" b="1" dirty="0" err="1">
                <a:latin typeface="-apple-system"/>
              </a:rPr>
              <a:t>Hỏi</a:t>
            </a:r>
            <a:r>
              <a:rPr lang="en-US" b="1" dirty="0">
                <a:latin typeface="-apple-system"/>
              </a:rPr>
              <a:t> 3 </a:t>
            </a:r>
            <a:r>
              <a:rPr lang="en-US" b="1" dirty="0" err="1">
                <a:latin typeface="-apple-system"/>
              </a:rPr>
              <a:t>hộp</a:t>
            </a:r>
            <a:r>
              <a:rPr lang="en-US" b="1" dirty="0">
                <a:latin typeface="-apple-system"/>
              </a:rPr>
              <a:t> </a:t>
            </a:r>
            <a:r>
              <a:rPr lang="en-US" b="1" dirty="0" err="1">
                <a:latin typeface="-apple-system"/>
              </a:rPr>
              <a:t>như</a:t>
            </a:r>
            <a:r>
              <a:rPr lang="en-US" b="1" dirty="0">
                <a:latin typeface="-apple-system"/>
              </a:rPr>
              <a:t> </a:t>
            </a:r>
            <a:r>
              <a:rPr lang="en-US" b="1" dirty="0" err="1">
                <a:latin typeface="-apple-system"/>
              </a:rPr>
              <a:t>thế</a:t>
            </a:r>
            <a:r>
              <a:rPr lang="en-US" b="1" dirty="0">
                <a:latin typeface="-apple-system"/>
              </a:rPr>
              <a:t> </a:t>
            </a:r>
            <a:r>
              <a:rPr lang="en-US" b="1" dirty="0" err="1">
                <a:latin typeface="-apple-system"/>
              </a:rPr>
              <a:t>có</a:t>
            </a:r>
            <a:r>
              <a:rPr lang="en-US" b="1" dirty="0">
                <a:latin typeface="-apple-system"/>
              </a:rPr>
              <a:t> bao </a:t>
            </a:r>
            <a:r>
              <a:rPr lang="en-US" b="1" dirty="0" err="1">
                <a:latin typeface="-apple-system"/>
              </a:rPr>
              <a:t>nhiêu</a:t>
            </a:r>
            <a:r>
              <a:rPr lang="en-US" b="1" dirty="0">
                <a:latin typeface="-apple-system"/>
              </a:rPr>
              <a:t> </a:t>
            </a:r>
            <a:r>
              <a:rPr lang="en-US" b="1" dirty="0" err="1">
                <a:latin typeface="-apple-system"/>
              </a:rPr>
              <a:t>bút</a:t>
            </a:r>
            <a:r>
              <a:rPr lang="en-US" b="1" dirty="0">
                <a:latin typeface="-apple-system"/>
              </a:rPr>
              <a:t> </a:t>
            </a:r>
            <a:r>
              <a:rPr lang="en-US" b="1" dirty="0" err="1">
                <a:latin typeface="-apple-system"/>
              </a:rPr>
              <a:t>chì</a:t>
            </a:r>
            <a:r>
              <a:rPr lang="en-US" b="1" dirty="0">
                <a:latin typeface="-apple-system"/>
              </a:rPr>
              <a:t> ?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CE811-0B1E-4978-9DFB-84C13B82A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40" y="3908667"/>
            <a:ext cx="3483423" cy="3483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0F0741-F9CF-4493-9EC3-50CE52344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90" y="3708970"/>
            <a:ext cx="4411628" cy="3602827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89B0311-D13C-4D20-AEAE-90F3E7226FBE}"/>
              </a:ext>
            </a:extLst>
          </p:cNvPr>
          <p:cNvSpPr/>
          <p:nvPr/>
        </p:nvSpPr>
        <p:spPr>
          <a:xfrm>
            <a:off x="1933904" y="1737361"/>
            <a:ext cx="4235668" cy="2261212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Mỗi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hộp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12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bút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chì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3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hộp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như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thế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số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bút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chì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12 + 12 + 12 = 36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19812A61-5C85-430F-BF93-592D376F884A}"/>
              </a:ext>
            </a:extLst>
          </p:cNvPr>
          <p:cNvSpPr/>
          <p:nvPr/>
        </p:nvSpPr>
        <p:spPr>
          <a:xfrm>
            <a:off x="7041931" y="1488474"/>
            <a:ext cx="4640630" cy="246938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hộp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hộp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12 x 3 =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4323152"/>
      </p:ext>
    </p:extLst>
  </p:cSld>
  <p:clrMapOvr>
    <a:masterClrMapping/>
  </p:clrMapOvr>
  <p:transition spd="slow" advTm="4791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45F065-9DA7-4869-9C7D-038D3C08E586}"/>
              </a:ext>
            </a:extLst>
          </p:cNvPr>
          <p:cNvSpPr txBox="1"/>
          <p:nvPr/>
        </p:nvSpPr>
        <p:spPr>
          <a:xfrm>
            <a:off x="400577" y="330028"/>
            <a:ext cx="8188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i="0" dirty="0">
                <a:effectLst/>
                <a:latin typeface="-apple-system"/>
              </a:rPr>
              <a:t>2.</a:t>
            </a:r>
            <a:r>
              <a:rPr lang="en-US" sz="3000" b="1" i="0" dirty="0">
                <a:effectLst/>
                <a:latin typeface="-apple-system"/>
              </a:rPr>
              <a:t> </a:t>
            </a:r>
          </a:p>
          <a:p>
            <a:r>
              <a:rPr lang="en-US" sz="3000" b="1" i="0" dirty="0">
                <a:effectLst/>
                <a:latin typeface="-apple-system"/>
              </a:rPr>
              <a:t>b)</a:t>
            </a:r>
            <a:r>
              <a:rPr lang="vi-VN" sz="3000" b="1" i="0" dirty="0">
                <a:effectLst/>
                <a:latin typeface="-apple-system"/>
              </a:rPr>
              <a:t> </a:t>
            </a:r>
            <a:r>
              <a:rPr lang="en-US" sz="3000" b="1" i="0" dirty="0">
                <a:effectLst/>
                <a:latin typeface="-apple-system"/>
              </a:rPr>
              <a:t>Nghe </a:t>
            </a:r>
            <a:r>
              <a:rPr lang="en-US" sz="3000" b="1" i="0" dirty="0" err="1">
                <a:effectLst/>
                <a:latin typeface="-apple-system"/>
              </a:rPr>
              <a:t>thầy</a:t>
            </a:r>
            <a:r>
              <a:rPr lang="en-US" sz="3000" b="1" i="0" dirty="0">
                <a:effectLst/>
                <a:latin typeface="-apple-system"/>
              </a:rPr>
              <a:t>/</a:t>
            </a:r>
            <a:r>
              <a:rPr lang="en-US" sz="3000" b="1" i="0" dirty="0" err="1">
                <a:effectLst/>
                <a:latin typeface="-apple-system"/>
              </a:rPr>
              <a:t>cô</a:t>
            </a:r>
            <a:r>
              <a:rPr lang="en-US" sz="3000" b="1" i="0" dirty="0">
                <a:effectLst/>
                <a:latin typeface="-apple-system"/>
              </a:rPr>
              <a:t> </a:t>
            </a:r>
            <a:r>
              <a:rPr lang="en-US" sz="3000" b="1" i="0" dirty="0" err="1">
                <a:effectLst/>
                <a:latin typeface="-apple-system"/>
              </a:rPr>
              <a:t>hướng</a:t>
            </a:r>
            <a:r>
              <a:rPr lang="en-US" sz="3000" b="1" i="0" dirty="0">
                <a:effectLst/>
                <a:latin typeface="-apple-system"/>
              </a:rPr>
              <a:t> </a:t>
            </a:r>
            <a:r>
              <a:rPr lang="en-US" sz="3000" b="1" i="0" dirty="0" err="1">
                <a:effectLst/>
                <a:latin typeface="-apple-system"/>
              </a:rPr>
              <a:t>dẫn</a:t>
            </a:r>
            <a:r>
              <a:rPr lang="en-US" sz="3000" b="1" i="0" dirty="0">
                <a:effectLst/>
                <a:latin typeface="-apple-system"/>
              </a:rPr>
              <a:t> </a:t>
            </a:r>
            <a:r>
              <a:rPr lang="en-US" sz="3000" b="1" i="0" dirty="0" err="1">
                <a:effectLst/>
                <a:latin typeface="-apple-system"/>
              </a:rPr>
              <a:t>cách</a:t>
            </a:r>
            <a:r>
              <a:rPr lang="en-US" sz="3000" b="1" i="0" dirty="0">
                <a:effectLst/>
                <a:latin typeface="-apple-system"/>
              </a:rPr>
              <a:t> </a:t>
            </a:r>
            <a:r>
              <a:rPr lang="en-US" sz="3000" b="1" i="0" dirty="0" err="1">
                <a:effectLst/>
                <a:latin typeface="-apple-system"/>
              </a:rPr>
              <a:t>đặt</a:t>
            </a:r>
            <a:r>
              <a:rPr lang="en-US" sz="3000" b="1" i="0" dirty="0">
                <a:effectLst/>
                <a:latin typeface="-apple-system"/>
              </a:rPr>
              <a:t> </a:t>
            </a:r>
            <a:r>
              <a:rPr lang="en-US" sz="3000" b="1" i="0" dirty="0" err="1">
                <a:effectLst/>
                <a:latin typeface="-apple-system"/>
              </a:rPr>
              <a:t>tính</a:t>
            </a:r>
            <a:r>
              <a:rPr lang="en-US" sz="3000" b="1" i="0" dirty="0">
                <a:effectLst/>
                <a:latin typeface="-apple-system"/>
              </a:rPr>
              <a:t> </a:t>
            </a:r>
            <a:r>
              <a:rPr lang="en-US" sz="3000" b="1" i="0" dirty="0" err="1">
                <a:effectLst/>
                <a:latin typeface="-apple-system"/>
              </a:rPr>
              <a:t>và</a:t>
            </a:r>
            <a:r>
              <a:rPr lang="en-US" sz="3000" b="1" i="0" dirty="0">
                <a:effectLst/>
                <a:latin typeface="-apple-system"/>
              </a:rPr>
              <a:t> </a:t>
            </a:r>
            <a:r>
              <a:rPr lang="en-US" sz="3000" b="1" i="0" dirty="0" err="1">
                <a:effectLst/>
                <a:latin typeface="-apple-system"/>
              </a:rPr>
              <a:t>tính</a:t>
            </a:r>
            <a:r>
              <a:rPr lang="en-US" sz="3000" b="1" i="0" dirty="0">
                <a:effectLst/>
                <a:latin typeface="-apple-system"/>
              </a:rPr>
              <a:t> : 12 x 3 = ?</a:t>
            </a:r>
            <a:endParaRPr lang="en-US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350A28-5B14-4D5D-BD9D-29E133F184AE}"/>
              </a:ext>
            </a:extLst>
          </p:cNvPr>
          <p:cNvSpPr txBox="1"/>
          <p:nvPr/>
        </p:nvSpPr>
        <p:spPr>
          <a:xfrm>
            <a:off x="1222624" y="1870165"/>
            <a:ext cx="678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CEDF7-6769-4462-B75F-CB325062D6F7}"/>
              </a:ext>
            </a:extLst>
          </p:cNvPr>
          <p:cNvSpPr txBox="1"/>
          <p:nvPr/>
        </p:nvSpPr>
        <p:spPr>
          <a:xfrm>
            <a:off x="893851" y="2178569"/>
            <a:ext cx="359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C159F-7B3A-4059-8694-BA5388D6EA4B}"/>
              </a:ext>
            </a:extLst>
          </p:cNvPr>
          <p:cNvSpPr txBox="1"/>
          <p:nvPr/>
        </p:nvSpPr>
        <p:spPr>
          <a:xfrm>
            <a:off x="1397285" y="2486972"/>
            <a:ext cx="1017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425DBC-41F8-452A-AA25-DB9B488CA7CC}"/>
              </a:ext>
            </a:extLst>
          </p:cNvPr>
          <p:cNvCxnSpPr>
            <a:cxnSpLocks/>
          </p:cNvCxnSpPr>
          <p:nvPr/>
        </p:nvCxnSpPr>
        <p:spPr>
          <a:xfrm>
            <a:off x="970906" y="3061518"/>
            <a:ext cx="9298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B387567-763D-4A23-8506-13FE29CD6A34}"/>
              </a:ext>
            </a:extLst>
          </p:cNvPr>
          <p:cNvSpPr txBox="1"/>
          <p:nvPr/>
        </p:nvSpPr>
        <p:spPr>
          <a:xfrm>
            <a:off x="5417905" y="1870165"/>
            <a:ext cx="678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871F9-BF1F-4BC7-A7FC-EE97ED38C5AC}"/>
              </a:ext>
            </a:extLst>
          </p:cNvPr>
          <p:cNvSpPr txBox="1"/>
          <p:nvPr/>
        </p:nvSpPr>
        <p:spPr>
          <a:xfrm>
            <a:off x="9712503" y="1870165"/>
            <a:ext cx="678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692AEA-2B86-40B4-AE6B-E723F6EAF63D}"/>
              </a:ext>
            </a:extLst>
          </p:cNvPr>
          <p:cNvSpPr txBox="1"/>
          <p:nvPr/>
        </p:nvSpPr>
        <p:spPr>
          <a:xfrm>
            <a:off x="5084852" y="2219531"/>
            <a:ext cx="359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82DDCC-FFDC-484B-B477-49233A3C93C8}"/>
              </a:ext>
            </a:extLst>
          </p:cNvPr>
          <p:cNvSpPr txBox="1"/>
          <p:nvPr/>
        </p:nvSpPr>
        <p:spPr>
          <a:xfrm>
            <a:off x="9347769" y="2230386"/>
            <a:ext cx="359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74DB5-21CC-4B86-BB3E-743A50D43B5A}"/>
              </a:ext>
            </a:extLst>
          </p:cNvPr>
          <p:cNvSpPr txBox="1"/>
          <p:nvPr/>
        </p:nvSpPr>
        <p:spPr>
          <a:xfrm>
            <a:off x="5587429" y="2507520"/>
            <a:ext cx="1017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890F76-E125-4016-AD4C-3C70C3D408BC}"/>
              </a:ext>
            </a:extLst>
          </p:cNvPr>
          <p:cNvSpPr txBox="1"/>
          <p:nvPr/>
        </p:nvSpPr>
        <p:spPr>
          <a:xfrm>
            <a:off x="9882027" y="2507520"/>
            <a:ext cx="1017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0C5554-5BC4-44BC-A641-B7508305A4CA}"/>
              </a:ext>
            </a:extLst>
          </p:cNvPr>
          <p:cNvCxnSpPr>
            <a:cxnSpLocks/>
          </p:cNvCxnSpPr>
          <p:nvPr/>
        </p:nvCxnSpPr>
        <p:spPr>
          <a:xfrm>
            <a:off x="5122522" y="3061518"/>
            <a:ext cx="9298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D63F2F-7CD8-45D9-A176-8E8B9506B88B}"/>
              </a:ext>
            </a:extLst>
          </p:cNvPr>
          <p:cNvCxnSpPr>
            <a:cxnSpLocks/>
          </p:cNvCxnSpPr>
          <p:nvPr/>
        </p:nvCxnSpPr>
        <p:spPr>
          <a:xfrm>
            <a:off x="9417120" y="3061518"/>
            <a:ext cx="9298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A89AC2B-964C-4F73-98BB-CF71F3B3C46C}"/>
              </a:ext>
            </a:extLst>
          </p:cNvPr>
          <p:cNvSpPr/>
          <p:nvPr/>
        </p:nvSpPr>
        <p:spPr>
          <a:xfrm>
            <a:off x="2938409" y="2424163"/>
            <a:ext cx="791110" cy="452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1E5F117-8880-48BD-BA0A-033CB026D448}"/>
              </a:ext>
            </a:extLst>
          </p:cNvPr>
          <p:cNvSpPr/>
          <p:nvPr/>
        </p:nvSpPr>
        <p:spPr>
          <a:xfrm>
            <a:off x="7560065" y="2424162"/>
            <a:ext cx="791110" cy="452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B32636-12E3-46C8-BFDD-EB8B066C28A6}"/>
              </a:ext>
            </a:extLst>
          </p:cNvPr>
          <p:cNvSpPr txBox="1"/>
          <p:nvPr/>
        </p:nvSpPr>
        <p:spPr>
          <a:xfrm>
            <a:off x="5202148" y="3122895"/>
            <a:ext cx="929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…6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D199A8-95DD-4EF2-8D82-50DBB326F44C}"/>
              </a:ext>
            </a:extLst>
          </p:cNvPr>
          <p:cNvSpPr txBox="1"/>
          <p:nvPr/>
        </p:nvSpPr>
        <p:spPr>
          <a:xfrm>
            <a:off x="9707364" y="3122895"/>
            <a:ext cx="929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36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113D5E-8767-45BF-951F-7B2DD54E5075}"/>
              </a:ext>
            </a:extLst>
          </p:cNvPr>
          <p:cNvSpPr/>
          <p:nvPr/>
        </p:nvSpPr>
        <p:spPr>
          <a:xfrm>
            <a:off x="192581" y="3781562"/>
            <a:ext cx="2486462" cy="18904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/>
              <a:t>Đặt</a:t>
            </a:r>
            <a:r>
              <a:rPr lang="en-US" sz="2500" dirty="0"/>
              <a:t> </a:t>
            </a:r>
            <a:r>
              <a:rPr lang="en-US" sz="2500" dirty="0" err="1"/>
              <a:t>tính</a:t>
            </a:r>
            <a:r>
              <a:rPr lang="en-US" sz="2500" dirty="0"/>
              <a:t> 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7A7E7E-B900-4BF6-8CD0-5ADD4353A6FA}"/>
              </a:ext>
            </a:extLst>
          </p:cNvPr>
          <p:cNvSpPr/>
          <p:nvPr/>
        </p:nvSpPr>
        <p:spPr>
          <a:xfrm>
            <a:off x="4154155" y="3781562"/>
            <a:ext cx="2580584" cy="18904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/>
              <a:t>Tính</a:t>
            </a:r>
            <a:r>
              <a:rPr lang="en-US" sz="2500" dirty="0"/>
              <a:t> :</a:t>
            </a:r>
          </a:p>
          <a:p>
            <a:pPr algn="ctr"/>
            <a:r>
              <a:rPr lang="en-US" sz="2500" dirty="0"/>
              <a:t>3 </a:t>
            </a:r>
            <a:r>
              <a:rPr lang="en-US" sz="2500" dirty="0" err="1"/>
              <a:t>nhân</a:t>
            </a:r>
            <a:r>
              <a:rPr lang="en-US" sz="2500" dirty="0"/>
              <a:t> 2 </a:t>
            </a:r>
            <a:r>
              <a:rPr lang="en-US" sz="2500" dirty="0" err="1"/>
              <a:t>bằng</a:t>
            </a:r>
            <a:r>
              <a:rPr lang="en-US" sz="2500" dirty="0"/>
              <a:t> 6, </a:t>
            </a:r>
            <a:r>
              <a:rPr lang="en-US" sz="2500" dirty="0" err="1"/>
              <a:t>viết</a:t>
            </a:r>
            <a:r>
              <a:rPr lang="en-US" sz="2500" dirty="0"/>
              <a:t> 6.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C28343-1691-4220-B764-C2C911D7E988}"/>
              </a:ext>
            </a:extLst>
          </p:cNvPr>
          <p:cNvSpPr/>
          <p:nvPr/>
        </p:nvSpPr>
        <p:spPr>
          <a:xfrm>
            <a:off x="8417072" y="3781562"/>
            <a:ext cx="2580583" cy="18904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/>
              <a:t>3 </a:t>
            </a:r>
            <a:r>
              <a:rPr lang="en-US" sz="2500" dirty="0" err="1"/>
              <a:t>nhân</a:t>
            </a:r>
            <a:r>
              <a:rPr lang="en-US" sz="2500" dirty="0"/>
              <a:t> 1 </a:t>
            </a:r>
            <a:r>
              <a:rPr lang="en-US" sz="2500" dirty="0" err="1"/>
              <a:t>bằng</a:t>
            </a:r>
            <a:r>
              <a:rPr lang="en-US" sz="2500" dirty="0"/>
              <a:t> 3, </a:t>
            </a:r>
          </a:p>
          <a:p>
            <a:pPr algn="ctr"/>
            <a:r>
              <a:rPr lang="en-US" sz="2500" dirty="0" err="1"/>
              <a:t>viết</a:t>
            </a:r>
            <a:r>
              <a:rPr lang="en-US" sz="2500" dirty="0"/>
              <a:t> 3.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6D86B4-C05F-495E-93BA-1A0E5F1EEE3A}"/>
              </a:ext>
            </a:extLst>
          </p:cNvPr>
          <p:cNvSpPr/>
          <p:nvPr/>
        </p:nvSpPr>
        <p:spPr>
          <a:xfrm>
            <a:off x="3153310" y="5861473"/>
            <a:ext cx="4582274" cy="4526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/>
              <a:t>12 x 3 = 36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3E6DC2-185B-4BEF-82C4-9250E3EC33B1}"/>
              </a:ext>
            </a:extLst>
          </p:cNvPr>
          <p:cNvSpPr/>
          <p:nvPr/>
        </p:nvSpPr>
        <p:spPr>
          <a:xfrm>
            <a:off x="306454" y="6432226"/>
            <a:ext cx="11579090" cy="354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/>
              <a:t>Em</a:t>
            </a:r>
            <a:r>
              <a:rPr lang="en-US" sz="2500" dirty="0"/>
              <a:t> </a:t>
            </a:r>
            <a:r>
              <a:rPr lang="en-US" sz="2500" dirty="0" err="1"/>
              <a:t>nói</a:t>
            </a:r>
            <a:r>
              <a:rPr lang="en-US" sz="2500" dirty="0"/>
              <a:t> : </a:t>
            </a:r>
            <a:r>
              <a:rPr lang="en-US" sz="2500" dirty="0" err="1"/>
              <a:t>Mỗi</a:t>
            </a:r>
            <a:r>
              <a:rPr lang="en-US" sz="2500" dirty="0"/>
              <a:t> </a:t>
            </a:r>
            <a:r>
              <a:rPr lang="en-US" sz="2500" dirty="0" err="1"/>
              <a:t>hộp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12 </a:t>
            </a:r>
            <a:r>
              <a:rPr lang="en-US" sz="2500" dirty="0" err="1"/>
              <a:t>bút</a:t>
            </a:r>
            <a:r>
              <a:rPr lang="en-US" sz="2500" dirty="0"/>
              <a:t> </a:t>
            </a:r>
            <a:r>
              <a:rPr lang="en-US" sz="2500" dirty="0" err="1"/>
              <a:t>chì</a:t>
            </a:r>
            <a:r>
              <a:rPr lang="en-US" sz="2500" dirty="0"/>
              <a:t>, 3 </a:t>
            </a:r>
            <a:r>
              <a:rPr lang="en-US" sz="2500" dirty="0" err="1"/>
              <a:t>hộp</a:t>
            </a:r>
            <a:r>
              <a:rPr lang="en-US" sz="2500" dirty="0"/>
              <a:t> </a:t>
            </a:r>
            <a:r>
              <a:rPr lang="en-US" sz="2500" dirty="0" err="1"/>
              <a:t>như</a:t>
            </a:r>
            <a:r>
              <a:rPr lang="en-US" sz="2500" dirty="0"/>
              <a:t> </a:t>
            </a:r>
            <a:r>
              <a:rPr lang="en-US" sz="2500" dirty="0" err="1"/>
              <a:t>thế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tất</a:t>
            </a:r>
            <a:r>
              <a:rPr lang="en-US" sz="2500" dirty="0"/>
              <a:t> </a:t>
            </a:r>
            <a:r>
              <a:rPr lang="en-US" sz="2500" dirty="0" err="1"/>
              <a:t>cả</a:t>
            </a:r>
            <a:r>
              <a:rPr lang="en-US" sz="2500" dirty="0"/>
              <a:t> 36 </a:t>
            </a:r>
            <a:r>
              <a:rPr lang="en-US" sz="2500" dirty="0" err="1"/>
              <a:t>bút</a:t>
            </a:r>
            <a:r>
              <a:rPr lang="en-US" sz="2500" dirty="0"/>
              <a:t> </a:t>
            </a:r>
            <a:r>
              <a:rPr lang="en-US" sz="2500" dirty="0" err="1"/>
              <a:t>chì</a:t>
            </a:r>
            <a:r>
              <a:rPr lang="en-US" sz="25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279676"/>
      </p:ext>
    </p:extLst>
  </p:cSld>
  <p:clrMapOvr>
    <a:masterClrMapping/>
  </p:clrMapOvr>
  <p:transition spd="slow" advTm="6518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  <p:bldP spid="11" grpId="0"/>
      <p:bldP spid="12" grpId="0"/>
      <p:bldP spid="13" grpId="0"/>
      <p:bldP spid="14" grpId="0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9EC054-4D1A-4377-9A0C-38F5C2E776B2}"/>
              </a:ext>
            </a:extLst>
          </p:cNvPr>
          <p:cNvSpPr txBox="1"/>
          <p:nvPr/>
        </p:nvSpPr>
        <p:spPr>
          <a:xfrm>
            <a:off x="2219219" y="2743200"/>
            <a:ext cx="7274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>
                <a:effectLst/>
                <a:latin typeface="-apple-system"/>
              </a:rPr>
              <a:t>3. </a:t>
            </a:r>
            <a:r>
              <a:rPr lang="en-US" sz="3000" b="1" i="0" dirty="0" err="1">
                <a:effectLst/>
                <a:latin typeface="-apple-system"/>
              </a:rPr>
              <a:t>Đặt</a:t>
            </a:r>
            <a:r>
              <a:rPr lang="en-US" sz="3000" b="1" i="0" dirty="0">
                <a:effectLst/>
                <a:latin typeface="-apple-system"/>
              </a:rPr>
              <a:t> </a:t>
            </a:r>
            <a:r>
              <a:rPr lang="en-US" sz="3000" b="1" i="0" dirty="0" err="1">
                <a:effectLst/>
                <a:latin typeface="-apple-system"/>
              </a:rPr>
              <a:t>tính</a:t>
            </a:r>
            <a:r>
              <a:rPr lang="en-US" sz="3000" b="1" i="0" dirty="0">
                <a:effectLst/>
                <a:latin typeface="-apple-system"/>
              </a:rPr>
              <a:t> </a:t>
            </a:r>
            <a:r>
              <a:rPr lang="en-US" sz="3000" b="1" i="0" dirty="0" err="1">
                <a:effectLst/>
                <a:latin typeface="-apple-system"/>
              </a:rPr>
              <a:t>rồi</a:t>
            </a:r>
            <a:r>
              <a:rPr lang="en-US" sz="3000" b="1" i="0" dirty="0">
                <a:effectLst/>
                <a:latin typeface="-apple-system"/>
              </a:rPr>
              <a:t> </a:t>
            </a:r>
            <a:r>
              <a:rPr lang="en-US" sz="3000" b="1" i="0" dirty="0" err="1">
                <a:effectLst/>
                <a:latin typeface="-apple-system"/>
              </a:rPr>
              <a:t>tính</a:t>
            </a:r>
            <a:r>
              <a:rPr lang="en-US" sz="3000" b="1" i="0" dirty="0">
                <a:effectLst/>
                <a:latin typeface="-apple-system"/>
              </a:rPr>
              <a:t>:               21 x 4          34 x 2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699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0"/>
    </mc:Choice>
    <mc:Fallback xmlns="">
      <p:transition spd="slow" advTm="2051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2731A-47C9-4B8D-9B1E-A3BFBDAFA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50" y="2586520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i="0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                            </a:t>
            </a:r>
            <a:endParaRPr lang="en-US" sz="3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3FF606-D43B-4C9E-8B58-EA24460D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738" y="1817979"/>
            <a:ext cx="3443911" cy="277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40EA-ECCC-4370-9C5B-5BF63EBD5A4F}"/>
              </a:ext>
            </a:extLst>
          </p:cNvPr>
          <p:cNvSpPr txBox="1"/>
          <p:nvPr/>
        </p:nvSpPr>
        <p:spPr>
          <a:xfrm>
            <a:off x="3729518" y="1540980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031815444"/>
      </p:ext>
    </p:extLst>
  </p:cSld>
  <p:clrMapOvr>
    <a:masterClrMapping/>
  </p:clrMapOvr>
  <p:transition spd="slow" advTm="49216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0|16.8|1|5.5|1.2|5.2|4.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305</Words>
  <Application>Microsoft Office PowerPoint</Application>
  <PresentationFormat>Widescreen</PresentationFormat>
  <Paragraphs>46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-apple-system</vt:lpstr>
      <vt:lpstr>Arial</vt:lpstr>
      <vt:lpstr>Calibri</vt:lpstr>
      <vt:lpstr>Open Sans</vt:lpstr>
      <vt:lpstr>Times New Roman</vt:lpstr>
      <vt:lpstr>1_Office Theme</vt:lpstr>
      <vt:lpstr>Default Design</vt:lpstr>
      <vt:lpstr>PowerPoint Presentation</vt:lpstr>
      <vt:lpstr>Bài 12. Nhân số có hai chữ số với số có một chữ số  không nhớ ( tiết 1 )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Minh</dc:creator>
  <cp:lastModifiedBy>Nguyen Minh</cp:lastModifiedBy>
  <cp:revision>16</cp:revision>
  <dcterms:created xsi:type="dcterms:W3CDTF">2021-08-19T09:29:08Z</dcterms:created>
  <dcterms:modified xsi:type="dcterms:W3CDTF">2021-09-08T15:25:00Z</dcterms:modified>
</cp:coreProperties>
</file>